
<file path=[Content_Types].xml><?xml version="1.0" encoding="utf-8"?>
<Types xmlns="http://schemas.openxmlformats.org/package/2006/content-types">
  <Default Extension="gif" ContentType="image/gi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4"/>
  </p:sldMasterIdLst>
  <p:notesMasterIdLst>
    <p:notesMasterId r:id="rId29"/>
  </p:notesMasterIdLst>
  <p:handoutMasterIdLst>
    <p:handoutMasterId r:id="rId30"/>
  </p:handoutMasterIdLst>
  <p:sldIdLst>
    <p:sldId id="485" r:id="rId5"/>
    <p:sldId id="470" r:id="rId6"/>
    <p:sldId id="463" r:id="rId7"/>
    <p:sldId id="502" r:id="rId8"/>
    <p:sldId id="504" r:id="rId9"/>
    <p:sldId id="505" r:id="rId10"/>
    <p:sldId id="479" r:id="rId11"/>
    <p:sldId id="486" r:id="rId12"/>
    <p:sldId id="496" r:id="rId13"/>
    <p:sldId id="497" r:id="rId14"/>
    <p:sldId id="489" r:id="rId15"/>
    <p:sldId id="490" r:id="rId16"/>
    <p:sldId id="473" r:id="rId17"/>
    <p:sldId id="270" r:id="rId18"/>
    <p:sldId id="493" r:id="rId19"/>
    <p:sldId id="466" r:id="rId20"/>
    <p:sldId id="480" r:id="rId21"/>
    <p:sldId id="481" r:id="rId22"/>
    <p:sldId id="492" r:id="rId23"/>
    <p:sldId id="482" r:id="rId24"/>
    <p:sldId id="501" r:id="rId25"/>
    <p:sldId id="488" r:id="rId26"/>
    <p:sldId id="491" r:id="rId27"/>
    <p:sldId id="474"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6AE"/>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B66DDB-43B3-44EA-ABAC-2F9B78A84E7E}" v="432" dt="2022-07-06T15:18:40.2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05" autoAdjust="0"/>
    <p:restoredTop sz="95495" autoAdjust="0"/>
  </p:normalViewPr>
  <p:slideViewPr>
    <p:cSldViewPr>
      <p:cViewPr varScale="1">
        <p:scale>
          <a:sx n="64" d="100"/>
          <a:sy n="64" d="100"/>
        </p:scale>
        <p:origin x="1236" y="78"/>
      </p:cViewPr>
      <p:guideLst>
        <p:guide orient="horz" pos="2160"/>
        <p:guide pos="2880"/>
      </p:guideLst>
    </p:cSldViewPr>
  </p:slideViewPr>
  <p:outlineViewPr>
    <p:cViewPr>
      <p:scale>
        <a:sx n="33" d="100"/>
        <a:sy n="33" d="100"/>
      </p:scale>
      <p:origin x="0" y="1686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Kudrna" userId="d122beff1529d7ee" providerId="LiveId" clId="{0EB66DDB-43B3-44EA-ABAC-2F9B78A84E7E}"/>
    <pc:docChg chg="undo custSel addSld delSld modSld sldOrd modMainMaster">
      <pc:chgData name="Linda Kudrna" userId="d122beff1529d7ee" providerId="LiveId" clId="{0EB66DDB-43B3-44EA-ABAC-2F9B78A84E7E}" dt="2022-07-06T15:34:38.107" v="9995" actId="122"/>
      <pc:docMkLst>
        <pc:docMk/>
      </pc:docMkLst>
      <pc:sldChg chg="addSp delSp modSp mod delDesignElem">
        <pc:chgData name="Linda Kudrna" userId="d122beff1529d7ee" providerId="LiveId" clId="{0EB66DDB-43B3-44EA-ABAC-2F9B78A84E7E}" dt="2022-06-28T18:08:06.004" v="5151" actId="20577"/>
        <pc:sldMkLst>
          <pc:docMk/>
          <pc:sldMk cId="0" sldId="270"/>
        </pc:sldMkLst>
        <pc:spChg chg="mod">
          <ac:chgData name="Linda Kudrna" userId="d122beff1529d7ee" providerId="LiveId" clId="{0EB66DDB-43B3-44EA-ABAC-2F9B78A84E7E}" dt="2022-06-28T18:08:06.004" v="5151" actId="20577"/>
          <ac:spMkLst>
            <pc:docMk/>
            <pc:sldMk cId="0" sldId="270"/>
            <ac:spMk id="3" creationId="{00000000-0000-0000-0000-000000000000}"/>
          </ac:spMkLst>
        </pc:spChg>
        <pc:spChg chg="mod">
          <ac:chgData name="Linda Kudrna" userId="d122beff1529d7ee" providerId="LiveId" clId="{0EB66DDB-43B3-44EA-ABAC-2F9B78A84E7E}" dt="2022-05-03T16:06:08.841" v="3868"/>
          <ac:spMkLst>
            <pc:docMk/>
            <pc:sldMk cId="0" sldId="270"/>
            <ac:spMk id="4" creationId="{00000000-0000-0000-0000-000000000000}"/>
          </ac:spMkLst>
        </pc:spChg>
        <pc:spChg chg="mod">
          <ac:chgData name="Linda Kudrna" userId="d122beff1529d7ee" providerId="LiveId" clId="{0EB66DDB-43B3-44EA-ABAC-2F9B78A84E7E}" dt="2022-05-03T16:06:29.423" v="3881"/>
          <ac:spMkLst>
            <pc:docMk/>
            <pc:sldMk cId="0" sldId="270"/>
            <ac:spMk id="6" creationId="{00000000-0000-0000-0000-000000000000}"/>
          </ac:spMkLst>
        </pc:spChg>
        <pc:spChg chg="add del">
          <ac:chgData name="Linda Kudrna" userId="d122beff1529d7ee" providerId="LiveId" clId="{0EB66DDB-43B3-44EA-ABAC-2F9B78A84E7E}" dt="2022-05-03T16:06:29.423" v="3881"/>
          <ac:spMkLst>
            <pc:docMk/>
            <pc:sldMk cId="0" sldId="270"/>
            <ac:spMk id="20" creationId="{E2B921FE-88A4-459B-9BE1-BD2EBAD7C2C8}"/>
          </ac:spMkLst>
        </pc:spChg>
        <pc:spChg chg="add del">
          <ac:chgData name="Linda Kudrna" userId="d122beff1529d7ee" providerId="LiveId" clId="{0EB66DDB-43B3-44EA-ABAC-2F9B78A84E7E}" dt="2022-05-03T16:06:29.423" v="3881"/>
          <ac:spMkLst>
            <pc:docMk/>
            <pc:sldMk cId="0" sldId="270"/>
            <ac:spMk id="22" creationId="{45270C1D-1DCF-4928-B175-32F33CEC384F}"/>
          </ac:spMkLst>
        </pc:spChg>
        <pc:spChg chg="add del">
          <ac:chgData name="Linda Kudrna" userId="d122beff1529d7ee" providerId="LiveId" clId="{0EB66DDB-43B3-44EA-ABAC-2F9B78A84E7E}" dt="2022-05-03T16:06:29.423" v="3881"/>
          <ac:spMkLst>
            <pc:docMk/>
            <pc:sldMk cId="0" sldId="270"/>
            <ac:spMk id="24" creationId="{507E3BCE-143E-411A-809D-0F920A648A08}"/>
          </ac:spMkLst>
        </pc:spChg>
      </pc:sldChg>
      <pc:sldChg chg="addSp delSp modSp del mod delDesignElem">
        <pc:chgData name="Linda Kudrna" userId="d122beff1529d7ee" providerId="LiveId" clId="{0EB66DDB-43B3-44EA-ABAC-2F9B78A84E7E}" dt="2022-06-29T16:23:32.754" v="6661" actId="47"/>
        <pc:sldMkLst>
          <pc:docMk/>
          <pc:sldMk cId="2400476962" sldId="398"/>
        </pc:sldMkLst>
        <pc:spChg chg="mod">
          <ac:chgData name="Linda Kudrna" userId="d122beff1529d7ee" providerId="LiveId" clId="{0EB66DDB-43B3-44EA-ABAC-2F9B78A84E7E}" dt="2022-06-29T16:14:13.245" v="6517" actId="20577"/>
          <ac:spMkLst>
            <pc:docMk/>
            <pc:sldMk cId="2400476962" sldId="398"/>
            <ac:spMk id="2" creationId="{19E9722B-9778-4101-9EF4-639DAC24F9ED}"/>
          </ac:spMkLst>
        </pc:spChg>
        <pc:spChg chg="mod">
          <ac:chgData name="Linda Kudrna" userId="d122beff1529d7ee" providerId="LiveId" clId="{0EB66DDB-43B3-44EA-ABAC-2F9B78A84E7E}" dt="2022-06-29T16:13:58.711" v="6499" actId="26606"/>
          <ac:spMkLst>
            <pc:docMk/>
            <pc:sldMk cId="2400476962" sldId="398"/>
            <ac:spMk id="4" creationId="{3E8D086C-74FD-4506-91F4-441877435D49}"/>
          </ac:spMkLst>
        </pc:spChg>
        <pc:spChg chg="add mod">
          <ac:chgData name="Linda Kudrna" userId="d122beff1529d7ee" providerId="LiveId" clId="{0EB66DDB-43B3-44EA-ABAC-2F9B78A84E7E}" dt="2022-06-29T16:16:04.703" v="6556" actId="33524"/>
          <ac:spMkLst>
            <pc:docMk/>
            <pc:sldMk cId="2400476962" sldId="398"/>
            <ac:spMk id="26" creationId="{6D2473EC-7142-5E9B-71DF-8A857D654D89}"/>
          </ac:spMkLst>
        </pc:spChg>
        <pc:spChg chg="add del">
          <ac:chgData name="Linda Kudrna" userId="d122beff1529d7ee" providerId="LiveId" clId="{0EB66DDB-43B3-44EA-ABAC-2F9B78A84E7E}" dt="2022-06-29T16:11:28.208" v="6412" actId="26606"/>
          <ac:spMkLst>
            <pc:docMk/>
            <pc:sldMk cId="2400476962" sldId="398"/>
            <ac:spMk id="131" creationId="{F53311A5-99DE-4393-9A6A-668B1A50F6D7}"/>
          </ac:spMkLst>
        </pc:spChg>
        <pc:spChg chg="add del">
          <ac:chgData name="Linda Kudrna" userId="d122beff1529d7ee" providerId="LiveId" clId="{0EB66DDB-43B3-44EA-ABAC-2F9B78A84E7E}" dt="2022-06-29T16:11:28.208" v="6412" actId="26606"/>
          <ac:spMkLst>
            <pc:docMk/>
            <pc:sldMk cId="2400476962" sldId="398"/>
            <ac:spMk id="133" creationId="{A4927983-BFBD-4CAA-A34E-2D3486ACF171}"/>
          </ac:spMkLst>
        </pc:spChg>
        <pc:spChg chg="add del">
          <ac:chgData name="Linda Kudrna" userId="d122beff1529d7ee" providerId="LiveId" clId="{0EB66DDB-43B3-44EA-ABAC-2F9B78A84E7E}" dt="2022-06-29T16:11:28.208" v="6412" actId="26606"/>
          <ac:spMkLst>
            <pc:docMk/>
            <pc:sldMk cId="2400476962" sldId="398"/>
            <ac:spMk id="137" creationId="{9F5E263C-FB7E-4A3E-AD04-5140CD3D1D97}"/>
          </ac:spMkLst>
        </pc:spChg>
        <pc:spChg chg="add del">
          <ac:chgData name="Linda Kudrna" userId="d122beff1529d7ee" providerId="LiveId" clId="{0EB66DDB-43B3-44EA-ABAC-2F9B78A84E7E}" dt="2022-06-29T16:11:28.208" v="6412" actId="26606"/>
          <ac:spMkLst>
            <pc:docMk/>
            <pc:sldMk cId="2400476962" sldId="398"/>
            <ac:spMk id="139" creationId="{9E65ED8C-90F7-4EB0-ACCB-64AEF411E8B9}"/>
          </ac:spMkLst>
        </pc:spChg>
        <pc:spChg chg="add del">
          <ac:chgData name="Linda Kudrna" userId="d122beff1529d7ee" providerId="LiveId" clId="{0EB66DDB-43B3-44EA-ABAC-2F9B78A84E7E}" dt="2022-06-29T16:11:28.208" v="6412" actId="26606"/>
          <ac:spMkLst>
            <pc:docMk/>
            <pc:sldMk cId="2400476962" sldId="398"/>
            <ac:spMk id="141" creationId="{6604E3BF-88F7-4D19-BEC9-8486966EA467}"/>
          </ac:spMkLst>
        </pc:spChg>
        <pc:spChg chg="add del">
          <ac:chgData name="Linda Kudrna" userId="d122beff1529d7ee" providerId="LiveId" clId="{0EB66DDB-43B3-44EA-ABAC-2F9B78A84E7E}" dt="2022-06-29T16:13:58.711" v="6499" actId="26606"/>
          <ac:spMkLst>
            <pc:docMk/>
            <pc:sldMk cId="2400476962" sldId="398"/>
            <ac:spMk id="146" creationId="{F53311A5-99DE-4393-9A6A-668B1A50F6D7}"/>
          </ac:spMkLst>
        </pc:spChg>
        <pc:spChg chg="add del">
          <ac:chgData name="Linda Kudrna" userId="d122beff1529d7ee" providerId="LiveId" clId="{0EB66DDB-43B3-44EA-ABAC-2F9B78A84E7E}" dt="2022-06-29T16:13:58.711" v="6499" actId="26606"/>
          <ac:spMkLst>
            <pc:docMk/>
            <pc:sldMk cId="2400476962" sldId="398"/>
            <ac:spMk id="148" creationId="{A4927983-BFBD-4CAA-A34E-2D3486ACF171}"/>
          </ac:spMkLst>
        </pc:spChg>
        <pc:spChg chg="add del">
          <ac:chgData name="Linda Kudrna" userId="d122beff1529d7ee" providerId="LiveId" clId="{0EB66DDB-43B3-44EA-ABAC-2F9B78A84E7E}" dt="2022-06-29T16:13:58.711" v="6499" actId="26606"/>
          <ac:spMkLst>
            <pc:docMk/>
            <pc:sldMk cId="2400476962" sldId="398"/>
            <ac:spMk id="152" creationId="{516F6D6D-68C7-4DE7-BCC8-49EDF0B35FE4}"/>
          </ac:spMkLst>
        </pc:spChg>
        <pc:spChg chg="add del">
          <ac:chgData name="Linda Kudrna" userId="d122beff1529d7ee" providerId="LiveId" clId="{0EB66DDB-43B3-44EA-ABAC-2F9B78A84E7E}" dt="2022-06-29T16:13:58.711" v="6499" actId="26606"/>
          <ac:spMkLst>
            <pc:docMk/>
            <pc:sldMk cId="2400476962" sldId="398"/>
            <ac:spMk id="156" creationId="{EDB0E252-C782-4F12-9522-B29D4B7D4B73}"/>
          </ac:spMkLst>
        </pc:spChg>
        <pc:spChg chg="add del">
          <ac:chgData name="Linda Kudrna" userId="d122beff1529d7ee" providerId="LiveId" clId="{0EB66DDB-43B3-44EA-ABAC-2F9B78A84E7E}" dt="2022-06-29T16:13:58.711" v="6499" actId="26606"/>
          <ac:spMkLst>
            <pc:docMk/>
            <pc:sldMk cId="2400476962" sldId="398"/>
            <ac:spMk id="158" creationId="{83A9B9E4-D842-4215-A86C-FA3FE90EFDE7}"/>
          </ac:spMkLst>
        </pc:spChg>
        <pc:spChg chg="add">
          <ac:chgData name="Linda Kudrna" userId="d122beff1529d7ee" providerId="LiveId" clId="{0EB66DDB-43B3-44EA-ABAC-2F9B78A84E7E}" dt="2022-06-29T16:13:58.711" v="6499" actId="26606"/>
          <ac:spMkLst>
            <pc:docMk/>
            <pc:sldMk cId="2400476962" sldId="398"/>
            <ac:spMk id="163" creationId="{F53311A5-99DE-4393-9A6A-668B1A50F6D7}"/>
          </ac:spMkLst>
        </pc:spChg>
        <pc:spChg chg="add">
          <ac:chgData name="Linda Kudrna" userId="d122beff1529d7ee" providerId="LiveId" clId="{0EB66DDB-43B3-44EA-ABAC-2F9B78A84E7E}" dt="2022-06-29T16:13:58.711" v="6499" actId="26606"/>
          <ac:spMkLst>
            <pc:docMk/>
            <pc:sldMk cId="2400476962" sldId="398"/>
            <ac:spMk id="165" creationId="{A4927983-BFBD-4CAA-A34E-2D3486ACF171}"/>
          </ac:spMkLst>
        </pc:spChg>
        <pc:spChg chg="add">
          <ac:chgData name="Linda Kudrna" userId="d122beff1529d7ee" providerId="LiveId" clId="{0EB66DDB-43B3-44EA-ABAC-2F9B78A84E7E}" dt="2022-06-29T16:13:58.711" v="6499" actId="26606"/>
          <ac:spMkLst>
            <pc:docMk/>
            <pc:sldMk cId="2400476962" sldId="398"/>
            <ac:spMk id="169" creationId="{9F5E263C-FB7E-4A3E-AD04-5140CD3D1D97}"/>
          </ac:spMkLst>
        </pc:spChg>
        <pc:spChg chg="add">
          <ac:chgData name="Linda Kudrna" userId="d122beff1529d7ee" providerId="LiveId" clId="{0EB66DDB-43B3-44EA-ABAC-2F9B78A84E7E}" dt="2022-06-29T16:13:58.711" v="6499" actId="26606"/>
          <ac:spMkLst>
            <pc:docMk/>
            <pc:sldMk cId="2400476962" sldId="398"/>
            <ac:spMk id="171" creationId="{9E65ED8C-90F7-4EB0-ACCB-64AEF411E8B9}"/>
          </ac:spMkLst>
        </pc:spChg>
        <pc:spChg chg="add">
          <ac:chgData name="Linda Kudrna" userId="d122beff1529d7ee" providerId="LiveId" clId="{0EB66DDB-43B3-44EA-ABAC-2F9B78A84E7E}" dt="2022-06-29T16:13:58.711" v="6499" actId="26606"/>
          <ac:spMkLst>
            <pc:docMk/>
            <pc:sldMk cId="2400476962" sldId="398"/>
            <ac:spMk id="173" creationId="{6604E3BF-88F7-4D19-BEC9-8486966EA467}"/>
          </ac:spMkLst>
        </pc:spChg>
        <pc:graphicFrameChg chg="mod modGraphic">
          <ac:chgData name="Linda Kudrna" userId="d122beff1529d7ee" providerId="LiveId" clId="{0EB66DDB-43B3-44EA-ABAC-2F9B78A84E7E}" dt="2022-06-29T16:17:08.351" v="6569"/>
          <ac:graphicFrameMkLst>
            <pc:docMk/>
            <pc:sldMk cId="2400476962" sldId="398"/>
            <ac:graphicFrameMk id="25" creationId="{C197C34F-F289-407D-B690-F8D39D3012A7}"/>
          </ac:graphicFrameMkLst>
        </pc:graphicFrameChg>
        <pc:cxnChg chg="add del">
          <ac:chgData name="Linda Kudrna" userId="d122beff1529d7ee" providerId="LiveId" clId="{0EB66DDB-43B3-44EA-ABAC-2F9B78A84E7E}" dt="2022-06-29T16:11:28.208" v="6412" actId="26606"/>
          <ac:cxnSpMkLst>
            <pc:docMk/>
            <pc:sldMk cId="2400476962" sldId="398"/>
            <ac:cxnSpMk id="135" creationId="{B40DF401-E6F0-4EFD-8C5C-6847352084CE}"/>
          </ac:cxnSpMkLst>
        </pc:cxnChg>
        <pc:cxnChg chg="add del">
          <ac:chgData name="Linda Kudrna" userId="d122beff1529d7ee" providerId="LiveId" clId="{0EB66DDB-43B3-44EA-ABAC-2F9B78A84E7E}" dt="2022-06-29T16:13:58.711" v="6499" actId="26606"/>
          <ac:cxnSpMkLst>
            <pc:docMk/>
            <pc:sldMk cId="2400476962" sldId="398"/>
            <ac:cxnSpMk id="150" creationId="{B40DF401-E6F0-4EFD-8C5C-6847352084CE}"/>
          </ac:cxnSpMkLst>
        </pc:cxnChg>
        <pc:cxnChg chg="add del">
          <ac:chgData name="Linda Kudrna" userId="d122beff1529d7ee" providerId="LiveId" clId="{0EB66DDB-43B3-44EA-ABAC-2F9B78A84E7E}" dt="2022-06-29T16:13:58.711" v="6499" actId="26606"/>
          <ac:cxnSpMkLst>
            <pc:docMk/>
            <pc:sldMk cId="2400476962" sldId="398"/>
            <ac:cxnSpMk id="154" creationId="{ED2ABB72-FC8B-4840-AD94-0699193233C9}"/>
          </ac:cxnSpMkLst>
        </pc:cxnChg>
        <pc:cxnChg chg="add">
          <ac:chgData name="Linda Kudrna" userId="d122beff1529d7ee" providerId="LiveId" clId="{0EB66DDB-43B3-44EA-ABAC-2F9B78A84E7E}" dt="2022-06-29T16:13:58.711" v="6499" actId="26606"/>
          <ac:cxnSpMkLst>
            <pc:docMk/>
            <pc:sldMk cId="2400476962" sldId="398"/>
            <ac:cxnSpMk id="167" creationId="{B40DF401-E6F0-4EFD-8C5C-6847352084CE}"/>
          </ac:cxnSpMkLst>
        </pc:cxnChg>
      </pc:sldChg>
      <pc:sldChg chg="addSp modSp mod">
        <pc:chgData name="Linda Kudrna" userId="d122beff1529d7ee" providerId="LiveId" clId="{0EB66DDB-43B3-44EA-ABAC-2F9B78A84E7E}" dt="2022-05-03T16:06:08.841" v="3868"/>
        <pc:sldMkLst>
          <pc:docMk/>
          <pc:sldMk cId="1296678844" sldId="463"/>
        </pc:sldMkLst>
        <pc:spChg chg="mod">
          <ac:chgData name="Linda Kudrna" userId="d122beff1529d7ee" providerId="LiveId" clId="{0EB66DDB-43B3-44EA-ABAC-2F9B78A84E7E}" dt="2022-05-03T16:06:08.841" v="3868"/>
          <ac:spMkLst>
            <pc:docMk/>
            <pc:sldMk cId="1296678844" sldId="463"/>
            <ac:spMk id="3" creationId="{FE1C2D8A-58DE-4ECE-B30E-832EF86CE4FD}"/>
          </ac:spMkLst>
        </pc:spChg>
        <pc:spChg chg="add mod">
          <ac:chgData name="Linda Kudrna" userId="d122beff1529d7ee" providerId="LiveId" clId="{0EB66DDB-43B3-44EA-ABAC-2F9B78A84E7E}" dt="2022-03-22T16:13:57.462" v="2491" actId="20577"/>
          <ac:spMkLst>
            <pc:docMk/>
            <pc:sldMk cId="1296678844" sldId="463"/>
            <ac:spMk id="6" creationId="{23B82C79-0D83-40FA-9748-CCE311B0B8D7}"/>
          </ac:spMkLst>
        </pc:spChg>
      </pc:sldChg>
      <pc:sldChg chg="addSp modSp mod">
        <pc:chgData name="Linda Kudrna" userId="d122beff1529d7ee" providerId="LiveId" clId="{0EB66DDB-43B3-44EA-ABAC-2F9B78A84E7E}" dt="2022-03-24T16:29:52.363" v="3507" actId="1076"/>
        <pc:sldMkLst>
          <pc:docMk/>
          <pc:sldMk cId="4042756026" sldId="466"/>
        </pc:sldMkLst>
        <pc:spChg chg="add mod">
          <ac:chgData name="Linda Kudrna" userId="d122beff1529d7ee" providerId="LiveId" clId="{0EB66DDB-43B3-44EA-ABAC-2F9B78A84E7E}" dt="2022-03-24T16:29:52.363" v="3507" actId="1076"/>
          <ac:spMkLst>
            <pc:docMk/>
            <pc:sldMk cId="4042756026" sldId="466"/>
            <ac:spMk id="6" creationId="{80E5A6A4-A872-4D06-AE8D-C5D4730934AD}"/>
          </ac:spMkLst>
        </pc:spChg>
        <pc:graphicFrameChg chg="mod">
          <ac:chgData name="Linda Kudrna" userId="d122beff1529d7ee" providerId="LiveId" clId="{0EB66DDB-43B3-44EA-ABAC-2F9B78A84E7E}" dt="2022-03-24T16:29:43.183" v="3505" actId="14100"/>
          <ac:graphicFrameMkLst>
            <pc:docMk/>
            <pc:sldMk cId="4042756026" sldId="466"/>
            <ac:graphicFrameMk id="68" creationId="{EE86843A-81A5-4F2C-9503-ADA661698A8E}"/>
          </ac:graphicFrameMkLst>
        </pc:graphicFrameChg>
      </pc:sldChg>
      <pc:sldChg chg="addSp modSp del mod">
        <pc:chgData name="Linda Kudrna" userId="d122beff1529d7ee" providerId="LiveId" clId="{0EB66DDB-43B3-44EA-ABAC-2F9B78A84E7E}" dt="2022-07-06T15:33:24.184" v="9976" actId="47"/>
        <pc:sldMkLst>
          <pc:docMk/>
          <pc:sldMk cId="4216028921" sldId="469"/>
        </pc:sldMkLst>
        <pc:spChg chg="mod">
          <ac:chgData name="Linda Kudrna" userId="d122beff1529d7ee" providerId="LiveId" clId="{0EB66DDB-43B3-44EA-ABAC-2F9B78A84E7E}" dt="2022-07-06T15:06:36.545" v="6667" actId="26606"/>
          <ac:spMkLst>
            <pc:docMk/>
            <pc:sldMk cId="4216028921" sldId="469"/>
            <ac:spMk id="2" creationId="{8EF9558D-EF35-42AC-AD2E-808514E9F7C4}"/>
          </ac:spMkLst>
        </pc:spChg>
        <pc:spChg chg="mod">
          <ac:chgData name="Linda Kudrna" userId="d122beff1529d7ee" providerId="LiveId" clId="{0EB66DDB-43B3-44EA-ABAC-2F9B78A84E7E}" dt="2022-07-06T15:06:36.545" v="6667" actId="26606"/>
          <ac:spMkLst>
            <pc:docMk/>
            <pc:sldMk cId="4216028921" sldId="469"/>
            <ac:spMk id="5" creationId="{EAA525B0-BB1C-46FB-ACC1-4AE88A9F40B5}"/>
          </ac:spMkLst>
        </pc:spChg>
        <pc:spChg chg="add">
          <ac:chgData name="Linda Kudrna" userId="d122beff1529d7ee" providerId="LiveId" clId="{0EB66DDB-43B3-44EA-ABAC-2F9B78A84E7E}" dt="2022-07-06T15:06:36.545" v="6667" actId="26606"/>
          <ac:spMkLst>
            <pc:docMk/>
            <pc:sldMk cId="4216028921" sldId="469"/>
            <ac:spMk id="12" creationId="{9F5E263C-FB7E-4A3E-AD04-5140CD3D1D97}"/>
          </ac:spMkLst>
        </pc:spChg>
        <pc:spChg chg="add">
          <ac:chgData name="Linda Kudrna" userId="d122beff1529d7ee" providerId="LiveId" clId="{0EB66DDB-43B3-44EA-ABAC-2F9B78A84E7E}" dt="2022-07-06T15:06:36.545" v="6667" actId="26606"/>
          <ac:spMkLst>
            <pc:docMk/>
            <pc:sldMk cId="4216028921" sldId="469"/>
            <ac:spMk id="14" creationId="{9E65ED8C-90F7-4EB0-ACCB-64AEF411E8B9}"/>
          </ac:spMkLst>
        </pc:spChg>
        <pc:spChg chg="add">
          <ac:chgData name="Linda Kudrna" userId="d122beff1529d7ee" providerId="LiveId" clId="{0EB66DDB-43B3-44EA-ABAC-2F9B78A84E7E}" dt="2022-07-06T15:06:36.545" v="6667" actId="26606"/>
          <ac:spMkLst>
            <pc:docMk/>
            <pc:sldMk cId="4216028921" sldId="469"/>
            <ac:spMk id="16" creationId="{6604E3BF-88F7-4D19-BEC9-8486966EA467}"/>
          </ac:spMkLst>
        </pc:spChg>
        <pc:graphicFrameChg chg="mod ord modGraphic">
          <ac:chgData name="Linda Kudrna" userId="d122beff1529d7ee" providerId="LiveId" clId="{0EB66DDB-43B3-44EA-ABAC-2F9B78A84E7E}" dt="2022-07-06T15:06:36.545" v="6667" actId="26606"/>
          <ac:graphicFrameMkLst>
            <pc:docMk/>
            <pc:sldMk cId="4216028921" sldId="469"/>
            <ac:graphicFrameMk id="7" creationId="{8A815B10-8CAC-4D2F-B1CE-30BF25B82E9A}"/>
          </ac:graphicFrameMkLst>
        </pc:graphicFrameChg>
      </pc:sldChg>
      <pc:sldChg chg="addSp delSp modSp mod delDesignElem">
        <pc:chgData name="Linda Kudrna" userId="d122beff1529d7ee" providerId="LiveId" clId="{0EB66DDB-43B3-44EA-ABAC-2F9B78A84E7E}" dt="2022-05-03T16:06:29.423" v="3881"/>
        <pc:sldMkLst>
          <pc:docMk/>
          <pc:sldMk cId="9004621" sldId="470"/>
        </pc:sldMkLst>
        <pc:spChg chg="mod">
          <ac:chgData name="Linda Kudrna" userId="d122beff1529d7ee" providerId="LiveId" clId="{0EB66DDB-43B3-44EA-ABAC-2F9B78A84E7E}" dt="2022-05-03T15:54:25.602" v="3516" actId="20577"/>
          <ac:spMkLst>
            <pc:docMk/>
            <pc:sldMk cId="9004621" sldId="470"/>
            <ac:spMk id="3" creationId="{A44F9453-85DF-408C-8A88-0E2D26A2D65F}"/>
          </ac:spMkLst>
        </pc:spChg>
        <pc:spChg chg="mod">
          <ac:chgData name="Linda Kudrna" userId="d122beff1529d7ee" providerId="LiveId" clId="{0EB66DDB-43B3-44EA-ABAC-2F9B78A84E7E}" dt="2022-05-03T16:06:29.423" v="3881"/>
          <ac:spMkLst>
            <pc:docMk/>
            <pc:sldMk cId="9004621" sldId="470"/>
            <ac:spMk id="5" creationId="{7713BBC5-D7E2-42C8-A2A7-34DEEC608645}"/>
          </ac:spMkLst>
        </pc:spChg>
        <pc:spChg chg="add del">
          <ac:chgData name="Linda Kudrna" userId="d122beff1529d7ee" providerId="LiveId" clId="{0EB66DDB-43B3-44EA-ABAC-2F9B78A84E7E}" dt="2022-05-03T16:06:29.423" v="3881"/>
          <ac:spMkLst>
            <pc:docMk/>
            <pc:sldMk cId="9004621" sldId="470"/>
            <ac:spMk id="79" creationId="{26015513-D3C4-4477-AA12-D8FF240AA3E6}"/>
          </ac:spMkLst>
        </pc:spChg>
        <pc:spChg chg="add del">
          <ac:chgData name="Linda Kudrna" userId="d122beff1529d7ee" providerId="LiveId" clId="{0EB66DDB-43B3-44EA-ABAC-2F9B78A84E7E}" dt="2022-05-03T16:06:29.423" v="3881"/>
          <ac:spMkLst>
            <pc:docMk/>
            <pc:sldMk cId="9004621" sldId="470"/>
            <ac:spMk id="1028" creationId="{C5138816-AF06-47EE-964C-EC93C016D5F6}"/>
          </ac:spMkLst>
        </pc:spChg>
        <pc:spChg chg="add del">
          <ac:chgData name="Linda Kudrna" userId="d122beff1529d7ee" providerId="LiveId" clId="{0EB66DDB-43B3-44EA-ABAC-2F9B78A84E7E}" dt="2022-05-03T16:06:29.423" v="3881"/>
          <ac:spMkLst>
            <pc:docMk/>
            <pc:sldMk cId="9004621" sldId="470"/>
            <ac:spMk id="1030" creationId="{10DC0642-5384-4897-BC9B-E85F63D7BC60}"/>
          </ac:spMkLst>
        </pc:spChg>
        <pc:picChg chg="mod">
          <ac:chgData name="Linda Kudrna" userId="d122beff1529d7ee" providerId="LiveId" clId="{0EB66DDB-43B3-44EA-ABAC-2F9B78A84E7E}" dt="2022-03-18T21:02:26.502" v="2413" actId="14100"/>
          <ac:picMkLst>
            <pc:docMk/>
            <pc:sldMk cId="9004621" sldId="470"/>
            <ac:picMk id="1026" creationId="{F86932AC-A616-444E-90BA-EC96E636A82D}"/>
          </ac:picMkLst>
        </pc:picChg>
        <pc:cxnChg chg="add del">
          <ac:chgData name="Linda Kudrna" userId="d122beff1529d7ee" providerId="LiveId" clId="{0EB66DDB-43B3-44EA-ABAC-2F9B78A84E7E}" dt="2022-05-03T16:06:29.423" v="3881"/>
          <ac:cxnSpMkLst>
            <pc:docMk/>
            <pc:sldMk cId="9004621" sldId="470"/>
            <ac:cxnSpMk id="1029" creationId="{87ED8B4E-BB7E-447F-A35F-4D3AF6C0A693}"/>
          </ac:cxnSpMkLst>
        </pc:cxnChg>
      </pc:sldChg>
      <pc:sldChg chg="addSp delSp delDesignElem">
        <pc:chgData name="Linda Kudrna" userId="d122beff1529d7ee" providerId="LiveId" clId="{0EB66DDB-43B3-44EA-ABAC-2F9B78A84E7E}" dt="2022-05-03T16:06:29.423" v="3881"/>
        <pc:sldMkLst>
          <pc:docMk/>
          <pc:sldMk cId="2008906202" sldId="473"/>
        </pc:sldMkLst>
        <pc:spChg chg="add del">
          <ac:chgData name="Linda Kudrna" userId="d122beff1529d7ee" providerId="LiveId" clId="{0EB66DDB-43B3-44EA-ABAC-2F9B78A84E7E}" dt="2022-05-03T16:06:29.423" v="3881"/>
          <ac:spMkLst>
            <pc:docMk/>
            <pc:sldMk cId="2008906202" sldId="473"/>
            <ac:spMk id="18" creationId="{9F5E263C-FB7E-4A3E-AD04-5140CD3D1D97}"/>
          </ac:spMkLst>
        </pc:spChg>
        <pc:spChg chg="add del">
          <ac:chgData name="Linda Kudrna" userId="d122beff1529d7ee" providerId="LiveId" clId="{0EB66DDB-43B3-44EA-ABAC-2F9B78A84E7E}" dt="2022-05-03T16:06:29.423" v="3881"/>
          <ac:spMkLst>
            <pc:docMk/>
            <pc:sldMk cId="2008906202" sldId="473"/>
            <ac:spMk id="19" creationId="{9E65ED8C-90F7-4EB0-ACCB-64AEF411E8B9}"/>
          </ac:spMkLst>
        </pc:spChg>
        <pc:spChg chg="add del">
          <ac:chgData name="Linda Kudrna" userId="d122beff1529d7ee" providerId="LiveId" clId="{0EB66DDB-43B3-44EA-ABAC-2F9B78A84E7E}" dt="2022-05-03T16:06:29.423" v="3881"/>
          <ac:spMkLst>
            <pc:docMk/>
            <pc:sldMk cId="2008906202" sldId="473"/>
            <ac:spMk id="20" creationId="{6604E3BF-88F7-4D19-BEC9-8486966EA467}"/>
          </ac:spMkLst>
        </pc:spChg>
      </pc:sldChg>
      <pc:sldChg chg="modSp mod">
        <pc:chgData name="Linda Kudrna" userId="d122beff1529d7ee" providerId="LiveId" clId="{0EB66DDB-43B3-44EA-ABAC-2F9B78A84E7E}" dt="2022-05-03T16:06:29.423" v="3881"/>
        <pc:sldMkLst>
          <pc:docMk/>
          <pc:sldMk cId="1370461236" sldId="474"/>
        </pc:sldMkLst>
        <pc:spChg chg="mod">
          <ac:chgData name="Linda Kudrna" userId="d122beff1529d7ee" providerId="LiveId" clId="{0EB66DDB-43B3-44EA-ABAC-2F9B78A84E7E}" dt="2022-05-03T16:06:29.423" v="3881"/>
          <ac:spMkLst>
            <pc:docMk/>
            <pc:sldMk cId="1370461236" sldId="474"/>
            <ac:spMk id="2" creationId="{D1AD456E-1313-438C-979C-AB90F1E0FB8F}"/>
          </ac:spMkLst>
        </pc:spChg>
        <pc:spChg chg="mod">
          <ac:chgData name="Linda Kudrna" userId="d122beff1529d7ee" providerId="LiveId" clId="{0EB66DDB-43B3-44EA-ABAC-2F9B78A84E7E}" dt="2022-05-03T16:06:29.423" v="3881"/>
          <ac:spMkLst>
            <pc:docMk/>
            <pc:sldMk cId="1370461236" sldId="474"/>
            <ac:spMk id="4" creationId="{28D2FDDD-9902-41A6-9F7A-60FB644EA6F4}"/>
          </ac:spMkLst>
        </pc:spChg>
      </pc:sldChg>
      <pc:sldChg chg="modSp mod">
        <pc:chgData name="Linda Kudrna" userId="d122beff1529d7ee" providerId="LiveId" clId="{0EB66DDB-43B3-44EA-ABAC-2F9B78A84E7E}" dt="2022-07-06T15:34:38.107" v="9995" actId="122"/>
        <pc:sldMkLst>
          <pc:docMk/>
          <pc:sldMk cId="1161138954" sldId="479"/>
        </pc:sldMkLst>
        <pc:spChg chg="mod">
          <ac:chgData name="Linda Kudrna" userId="d122beff1529d7ee" providerId="LiveId" clId="{0EB66DDB-43B3-44EA-ABAC-2F9B78A84E7E}" dt="2022-07-06T15:34:38.107" v="9995" actId="122"/>
          <ac:spMkLst>
            <pc:docMk/>
            <pc:sldMk cId="1161138954" sldId="479"/>
            <ac:spMk id="2" creationId="{00000000-0000-0000-0000-000000000000}"/>
          </ac:spMkLst>
        </pc:spChg>
      </pc:sldChg>
      <pc:sldChg chg="addSp delSp modSp mod delDesignElem">
        <pc:chgData name="Linda Kudrna" userId="d122beff1529d7ee" providerId="LiveId" clId="{0EB66DDB-43B3-44EA-ABAC-2F9B78A84E7E}" dt="2022-05-03T16:09:02.333" v="3936" actId="20577"/>
        <pc:sldMkLst>
          <pc:docMk/>
          <pc:sldMk cId="351654257" sldId="480"/>
        </pc:sldMkLst>
        <pc:spChg chg="mod">
          <ac:chgData name="Linda Kudrna" userId="d122beff1529d7ee" providerId="LiveId" clId="{0EB66DDB-43B3-44EA-ABAC-2F9B78A84E7E}" dt="2022-05-03T16:06:08.841" v="3868"/>
          <ac:spMkLst>
            <pc:docMk/>
            <pc:sldMk cId="351654257" sldId="480"/>
            <ac:spMk id="2" creationId="{E550C8AE-1510-4EA4-96FB-32AE162A5D8B}"/>
          </ac:spMkLst>
        </pc:spChg>
        <pc:spChg chg="mod">
          <ac:chgData name="Linda Kudrna" userId="d122beff1529d7ee" providerId="LiveId" clId="{0EB66DDB-43B3-44EA-ABAC-2F9B78A84E7E}" dt="2022-05-03T16:09:02.333" v="3936" actId="20577"/>
          <ac:spMkLst>
            <pc:docMk/>
            <pc:sldMk cId="351654257" sldId="480"/>
            <ac:spMk id="3" creationId="{DC571239-C584-493D-A1A4-DA03C8CC29B1}"/>
          </ac:spMkLst>
        </pc:spChg>
        <pc:spChg chg="add del">
          <ac:chgData name="Linda Kudrna" userId="d122beff1529d7ee" providerId="LiveId" clId="{0EB66DDB-43B3-44EA-ABAC-2F9B78A84E7E}" dt="2022-05-03T16:06:29.423" v="3881"/>
          <ac:spMkLst>
            <pc:docMk/>
            <pc:sldMk cId="351654257" sldId="480"/>
            <ac:spMk id="8" creationId="{3741B58E-3B65-4A01-A276-975AB2CF8A08}"/>
          </ac:spMkLst>
        </pc:spChg>
        <pc:spChg chg="add del">
          <ac:chgData name="Linda Kudrna" userId="d122beff1529d7ee" providerId="LiveId" clId="{0EB66DDB-43B3-44EA-ABAC-2F9B78A84E7E}" dt="2022-05-03T16:06:29.423" v="3881"/>
          <ac:spMkLst>
            <pc:docMk/>
            <pc:sldMk cId="351654257" sldId="480"/>
            <ac:spMk id="15" creationId="{7AAC67C3-831B-4AB1-A259-DFB839CAFAFC}"/>
          </ac:spMkLst>
        </pc:spChg>
        <pc:spChg chg="add del">
          <ac:chgData name="Linda Kudrna" userId="d122beff1529d7ee" providerId="LiveId" clId="{0EB66DDB-43B3-44EA-ABAC-2F9B78A84E7E}" dt="2022-05-03T16:06:29.423" v="3881"/>
          <ac:spMkLst>
            <pc:docMk/>
            <pc:sldMk cId="351654257" sldId="480"/>
            <ac:spMk id="16" creationId="{054B3F04-9EAC-45C0-B3CE-0387EEA10A0C}"/>
          </ac:spMkLst>
        </pc:spChg>
      </pc:sldChg>
      <pc:sldChg chg="modSp mod">
        <pc:chgData name="Linda Kudrna" userId="d122beff1529d7ee" providerId="LiveId" clId="{0EB66DDB-43B3-44EA-ABAC-2F9B78A84E7E}" dt="2022-05-03T16:09:39.081" v="3941" actId="20577"/>
        <pc:sldMkLst>
          <pc:docMk/>
          <pc:sldMk cId="847549980" sldId="481"/>
        </pc:sldMkLst>
        <pc:spChg chg="mod">
          <ac:chgData name="Linda Kudrna" userId="d122beff1529d7ee" providerId="LiveId" clId="{0EB66DDB-43B3-44EA-ABAC-2F9B78A84E7E}" dt="2022-05-03T16:06:29.423" v="3881"/>
          <ac:spMkLst>
            <pc:docMk/>
            <pc:sldMk cId="847549980" sldId="481"/>
            <ac:spMk id="2" creationId="{E550C8AE-1510-4EA4-96FB-32AE162A5D8B}"/>
          </ac:spMkLst>
        </pc:spChg>
        <pc:spChg chg="mod">
          <ac:chgData name="Linda Kudrna" userId="d122beff1529d7ee" providerId="LiveId" clId="{0EB66DDB-43B3-44EA-ABAC-2F9B78A84E7E}" dt="2022-05-03T16:06:29.423" v="3881"/>
          <ac:spMkLst>
            <pc:docMk/>
            <pc:sldMk cId="847549980" sldId="481"/>
            <ac:spMk id="4" creationId="{4D58D69C-32CC-4811-AA38-66CB0DC3753B}"/>
          </ac:spMkLst>
        </pc:spChg>
        <pc:graphicFrameChg chg="mod modGraphic">
          <ac:chgData name="Linda Kudrna" userId="d122beff1529d7ee" providerId="LiveId" clId="{0EB66DDB-43B3-44EA-ABAC-2F9B78A84E7E}" dt="2022-05-03T16:09:39.081" v="3941" actId="20577"/>
          <ac:graphicFrameMkLst>
            <pc:docMk/>
            <pc:sldMk cId="847549980" sldId="481"/>
            <ac:graphicFrameMk id="15" creationId="{09AFF906-29A0-4428-AC62-5316137FECFE}"/>
          </ac:graphicFrameMkLst>
        </pc:graphicFrameChg>
      </pc:sldChg>
      <pc:sldChg chg="addSp delSp modSp mod delDesignElem">
        <pc:chgData name="Linda Kudrna" userId="d122beff1529d7ee" providerId="LiveId" clId="{0EB66DDB-43B3-44EA-ABAC-2F9B78A84E7E}" dt="2022-06-29T16:04:42.114" v="6356" actId="20577"/>
        <pc:sldMkLst>
          <pc:docMk/>
          <pc:sldMk cId="1368913434" sldId="482"/>
        </pc:sldMkLst>
        <pc:spChg chg="mod">
          <ac:chgData name="Linda Kudrna" userId="d122beff1529d7ee" providerId="LiveId" clId="{0EB66DDB-43B3-44EA-ABAC-2F9B78A84E7E}" dt="2022-06-29T15:41:28.334" v="6125" actId="207"/>
          <ac:spMkLst>
            <pc:docMk/>
            <pc:sldMk cId="1368913434" sldId="482"/>
            <ac:spMk id="2" creationId="{E550C8AE-1510-4EA4-96FB-32AE162A5D8B}"/>
          </ac:spMkLst>
        </pc:spChg>
        <pc:spChg chg="mod">
          <ac:chgData name="Linda Kudrna" userId="d122beff1529d7ee" providerId="LiveId" clId="{0EB66DDB-43B3-44EA-ABAC-2F9B78A84E7E}" dt="2022-06-29T16:04:42.114" v="6356" actId="20577"/>
          <ac:spMkLst>
            <pc:docMk/>
            <pc:sldMk cId="1368913434" sldId="482"/>
            <ac:spMk id="3" creationId="{DC571239-C584-493D-A1A4-DA03C8CC29B1}"/>
          </ac:spMkLst>
        </pc:spChg>
        <pc:spChg chg="add del">
          <ac:chgData name="Linda Kudrna" userId="d122beff1529d7ee" providerId="LiveId" clId="{0EB66DDB-43B3-44EA-ABAC-2F9B78A84E7E}" dt="2022-05-03T16:06:29.423" v="3881"/>
          <ac:spMkLst>
            <pc:docMk/>
            <pc:sldMk cId="1368913434" sldId="482"/>
            <ac:spMk id="9" creationId="{3741B58E-3B65-4A01-A276-975AB2CF8A08}"/>
          </ac:spMkLst>
        </pc:spChg>
        <pc:spChg chg="add del">
          <ac:chgData name="Linda Kudrna" userId="d122beff1529d7ee" providerId="LiveId" clId="{0EB66DDB-43B3-44EA-ABAC-2F9B78A84E7E}" dt="2022-05-03T16:06:29.423" v="3881"/>
          <ac:spMkLst>
            <pc:docMk/>
            <pc:sldMk cId="1368913434" sldId="482"/>
            <ac:spMk id="11" creationId="{7AAC67C3-831B-4AB1-A259-DFB839CAFAFC}"/>
          </ac:spMkLst>
        </pc:spChg>
        <pc:spChg chg="add del">
          <ac:chgData name="Linda Kudrna" userId="d122beff1529d7ee" providerId="LiveId" clId="{0EB66DDB-43B3-44EA-ABAC-2F9B78A84E7E}" dt="2022-05-03T16:06:29.423" v="3881"/>
          <ac:spMkLst>
            <pc:docMk/>
            <pc:sldMk cId="1368913434" sldId="482"/>
            <ac:spMk id="13" creationId="{054B3F04-9EAC-45C0-B3CE-0387EEA10A0C}"/>
          </ac:spMkLst>
        </pc:spChg>
      </pc:sldChg>
      <pc:sldChg chg="addSp delSp modSp mod setBg setClrOvrMap delDesignElem">
        <pc:chgData name="Linda Kudrna" userId="d122beff1529d7ee" providerId="LiveId" clId="{0EB66DDB-43B3-44EA-ABAC-2F9B78A84E7E}" dt="2022-05-03T16:06:45.772" v="3883" actId="26606"/>
        <pc:sldMkLst>
          <pc:docMk/>
          <pc:sldMk cId="4000522147" sldId="485"/>
        </pc:sldMkLst>
        <pc:spChg chg="mod ord">
          <ac:chgData name="Linda Kudrna" userId="d122beff1529d7ee" providerId="LiveId" clId="{0EB66DDB-43B3-44EA-ABAC-2F9B78A84E7E}" dt="2022-05-03T16:06:45.772" v="3883" actId="26606"/>
          <ac:spMkLst>
            <pc:docMk/>
            <pc:sldMk cId="4000522147" sldId="485"/>
            <ac:spMk id="2" creationId="{DC5AAAD2-8BEE-41BB-9690-5CD94E99D62C}"/>
          </ac:spMkLst>
        </pc:spChg>
        <pc:spChg chg="mod ord">
          <ac:chgData name="Linda Kudrna" userId="d122beff1529d7ee" providerId="LiveId" clId="{0EB66DDB-43B3-44EA-ABAC-2F9B78A84E7E}" dt="2022-05-03T16:06:45.772" v="3883" actId="26606"/>
          <ac:spMkLst>
            <pc:docMk/>
            <pc:sldMk cId="4000522147" sldId="485"/>
            <ac:spMk id="3" creationId="{53DF840E-752E-4740-A697-706B3645A514}"/>
          </ac:spMkLst>
        </pc:spChg>
        <pc:spChg chg="add del mod">
          <ac:chgData name="Linda Kudrna" userId="d122beff1529d7ee" providerId="LiveId" clId="{0EB66DDB-43B3-44EA-ABAC-2F9B78A84E7E}" dt="2022-03-18T18:17:32.975" v="1"/>
          <ac:spMkLst>
            <pc:docMk/>
            <pc:sldMk cId="4000522147" sldId="485"/>
            <ac:spMk id="4" creationId="{EDD70F0E-807E-440C-B8C8-1EAA4D9117E1}"/>
          </ac:spMkLst>
        </pc:spChg>
        <pc:spChg chg="add del">
          <ac:chgData name="Linda Kudrna" userId="d122beff1529d7ee" providerId="LiveId" clId="{0EB66DDB-43B3-44EA-ABAC-2F9B78A84E7E}" dt="2022-03-18T18:18:33.982" v="4" actId="26606"/>
          <ac:spMkLst>
            <pc:docMk/>
            <pc:sldMk cId="4000522147" sldId="485"/>
            <ac:spMk id="79" creationId="{990D0034-F768-41E7-85D4-F38C4DE85770}"/>
          </ac:spMkLst>
        </pc:spChg>
        <pc:spChg chg="add del">
          <ac:chgData name="Linda Kudrna" userId="d122beff1529d7ee" providerId="LiveId" clId="{0EB66DDB-43B3-44EA-ABAC-2F9B78A84E7E}" dt="2022-03-18T18:18:33.982" v="4" actId="26606"/>
          <ac:spMkLst>
            <pc:docMk/>
            <pc:sldMk cId="4000522147" sldId="485"/>
            <ac:spMk id="81" creationId="{C4F7E42D-8B5A-4FC8-81CD-9E60171F7FA8}"/>
          </ac:spMkLst>
        </pc:spChg>
        <pc:spChg chg="add del">
          <ac:chgData name="Linda Kudrna" userId="d122beff1529d7ee" providerId="LiveId" clId="{0EB66DDB-43B3-44EA-ABAC-2F9B78A84E7E}" dt="2022-03-25T14:33:07.631" v="3511" actId="26606"/>
          <ac:spMkLst>
            <pc:docMk/>
            <pc:sldMk cId="4000522147" sldId="485"/>
            <ac:spMk id="82" creationId="{21D53CA0-FDE7-4B62-AE74-A671E6B82DC8}"/>
          </ac:spMkLst>
        </pc:spChg>
        <pc:spChg chg="add del">
          <ac:chgData name="Linda Kudrna" userId="d122beff1529d7ee" providerId="LiveId" clId="{0EB66DDB-43B3-44EA-ABAC-2F9B78A84E7E}" dt="2022-03-18T18:18:33.982" v="4" actId="26606"/>
          <ac:spMkLst>
            <pc:docMk/>
            <pc:sldMk cId="4000522147" sldId="485"/>
            <ac:spMk id="83" creationId="{8C04651D-B9F4-4935-A02D-364153FBDF54}"/>
          </ac:spMkLst>
        </pc:spChg>
        <pc:spChg chg="add del">
          <ac:chgData name="Linda Kudrna" userId="d122beff1529d7ee" providerId="LiveId" clId="{0EB66DDB-43B3-44EA-ABAC-2F9B78A84E7E}" dt="2022-03-25T14:33:07.631" v="3511" actId="26606"/>
          <ac:spMkLst>
            <pc:docMk/>
            <pc:sldMk cId="4000522147" sldId="485"/>
            <ac:spMk id="84" creationId="{06FA22A8-DAD2-4DBF-BCF6-AA00E9D83620}"/>
          </ac:spMkLst>
        </pc:spChg>
        <pc:spChg chg="add del">
          <ac:chgData name="Linda Kudrna" userId="d122beff1529d7ee" providerId="LiveId" clId="{0EB66DDB-43B3-44EA-ABAC-2F9B78A84E7E}" dt="2022-03-25T14:33:07.631" v="3511" actId="26606"/>
          <ac:spMkLst>
            <pc:docMk/>
            <pc:sldMk cId="4000522147" sldId="485"/>
            <ac:spMk id="88" creationId="{4BD2E6AE-C3F2-4810-9E5A-558DF5952CAA}"/>
          </ac:spMkLst>
        </pc:spChg>
        <pc:spChg chg="add del">
          <ac:chgData name="Linda Kudrna" userId="d122beff1529d7ee" providerId="LiveId" clId="{0EB66DDB-43B3-44EA-ABAC-2F9B78A84E7E}" dt="2022-03-25T14:33:07.631" v="3511" actId="26606"/>
          <ac:spMkLst>
            <pc:docMk/>
            <pc:sldMk cId="4000522147" sldId="485"/>
            <ac:spMk id="92" creationId="{93C132D2-2AC6-4C49-B6A8-16CA2EA67F53}"/>
          </ac:spMkLst>
        </pc:spChg>
        <pc:spChg chg="add del">
          <ac:chgData name="Linda Kudrna" userId="d122beff1529d7ee" providerId="LiveId" clId="{0EB66DDB-43B3-44EA-ABAC-2F9B78A84E7E}" dt="2022-03-25T14:33:07.631" v="3511" actId="26606"/>
          <ac:spMkLst>
            <pc:docMk/>
            <pc:sldMk cId="4000522147" sldId="485"/>
            <ac:spMk id="94" creationId="{349B1CA5-C549-417D-AA96-540C50D7D955}"/>
          </ac:spMkLst>
        </pc:spChg>
        <pc:spChg chg="add del">
          <ac:chgData name="Linda Kudrna" userId="d122beff1529d7ee" providerId="LiveId" clId="{0EB66DDB-43B3-44EA-ABAC-2F9B78A84E7E}" dt="2022-03-25T14:33:07.073" v="3510" actId="26606"/>
          <ac:spMkLst>
            <pc:docMk/>
            <pc:sldMk cId="4000522147" sldId="485"/>
            <ac:spMk id="135" creationId="{21D53CA0-FDE7-4B62-AE74-A671E6B82DC8}"/>
          </ac:spMkLst>
        </pc:spChg>
        <pc:spChg chg="add del">
          <ac:chgData name="Linda Kudrna" userId="d122beff1529d7ee" providerId="LiveId" clId="{0EB66DDB-43B3-44EA-ABAC-2F9B78A84E7E}" dt="2022-03-25T14:33:07.073" v="3510" actId="26606"/>
          <ac:spMkLst>
            <pc:docMk/>
            <pc:sldMk cId="4000522147" sldId="485"/>
            <ac:spMk id="137" creationId="{06FA22A8-DAD2-4DBF-BCF6-AA00E9D83620}"/>
          </ac:spMkLst>
        </pc:spChg>
        <pc:spChg chg="add del">
          <ac:chgData name="Linda Kudrna" userId="d122beff1529d7ee" providerId="LiveId" clId="{0EB66DDB-43B3-44EA-ABAC-2F9B78A84E7E}" dt="2022-03-18T18:19:05.307" v="9" actId="26606"/>
          <ac:spMkLst>
            <pc:docMk/>
            <pc:sldMk cId="4000522147" sldId="485"/>
            <ac:spMk id="139" creationId="{4A8FFEA1-1B69-4F42-B552-0CCF7259687D}"/>
          </ac:spMkLst>
        </pc:spChg>
        <pc:spChg chg="add del">
          <ac:chgData name="Linda Kudrna" userId="d122beff1529d7ee" providerId="LiveId" clId="{0EB66DDB-43B3-44EA-ABAC-2F9B78A84E7E}" dt="2022-03-18T18:19:05.307" v="9" actId="26606"/>
          <ac:spMkLst>
            <pc:docMk/>
            <pc:sldMk cId="4000522147" sldId="485"/>
            <ac:spMk id="141" creationId="{AA3C9226-5EC8-460B-82D7-72AA994DF95E}"/>
          </ac:spMkLst>
        </pc:spChg>
        <pc:spChg chg="add del">
          <ac:chgData name="Linda Kudrna" userId="d122beff1529d7ee" providerId="LiveId" clId="{0EB66DDB-43B3-44EA-ABAC-2F9B78A84E7E}" dt="2022-03-18T18:19:05.307" v="9" actId="26606"/>
          <ac:spMkLst>
            <pc:docMk/>
            <pc:sldMk cId="4000522147" sldId="485"/>
            <ac:spMk id="145" creationId="{E6AA15AE-DAFE-4E1E-B05F-F57962FD3A2F}"/>
          </ac:spMkLst>
        </pc:spChg>
        <pc:spChg chg="add del">
          <ac:chgData name="Linda Kudrna" userId="d122beff1529d7ee" providerId="LiveId" clId="{0EB66DDB-43B3-44EA-ABAC-2F9B78A84E7E}" dt="2022-03-18T18:19:05.307" v="9" actId="26606"/>
          <ac:spMkLst>
            <pc:docMk/>
            <pc:sldMk cId="4000522147" sldId="485"/>
            <ac:spMk id="149" creationId="{D9DB1F97-BFF9-46CC-8EB4-BB63B98F13CA}"/>
          </ac:spMkLst>
        </pc:spChg>
        <pc:spChg chg="add del">
          <ac:chgData name="Linda Kudrna" userId="d122beff1529d7ee" providerId="LiveId" clId="{0EB66DDB-43B3-44EA-ABAC-2F9B78A84E7E}" dt="2022-03-18T18:19:05.307" v="9" actId="26606"/>
          <ac:spMkLst>
            <pc:docMk/>
            <pc:sldMk cId="4000522147" sldId="485"/>
            <ac:spMk id="151" creationId="{88CAE6E3-39B4-4A16-97BC-9C376B9B7EAF}"/>
          </ac:spMkLst>
        </pc:spChg>
        <pc:spChg chg="del">
          <ac:chgData name="Linda Kudrna" userId="d122beff1529d7ee" providerId="LiveId" clId="{0EB66DDB-43B3-44EA-ABAC-2F9B78A84E7E}" dt="2022-03-18T18:17:50.672" v="2" actId="26606"/>
          <ac:spMkLst>
            <pc:docMk/>
            <pc:sldMk cId="4000522147" sldId="485"/>
            <ac:spMk id="192" creationId="{4A8FFEA1-1B69-4F42-B552-0CCF7259687D}"/>
          </ac:spMkLst>
        </pc:spChg>
        <pc:spChg chg="del">
          <ac:chgData name="Linda Kudrna" userId="d122beff1529d7ee" providerId="LiveId" clId="{0EB66DDB-43B3-44EA-ABAC-2F9B78A84E7E}" dt="2022-03-18T18:17:50.672" v="2" actId="26606"/>
          <ac:spMkLst>
            <pc:docMk/>
            <pc:sldMk cId="4000522147" sldId="485"/>
            <ac:spMk id="193" creationId="{AA3C9226-5EC8-460B-82D7-72AA994DF95E}"/>
          </ac:spMkLst>
        </pc:spChg>
        <pc:spChg chg="del">
          <ac:chgData name="Linda Kudrna" userId="d122beff1529d7ee" providerId="LiveId" clId="{0EB66DDB-43B3-44EA-ABAC-2F9B78A84E7E}" dt="2022-03-18T18:17:50.672" v="2" actId="26606"/>
          <ac:spMkLst>
            <pc:docMk/>
            <pc:sldMk cId="4000522147" sldId="485"/>
            <ac:spMk id="195" creationId="{7D8A9447-DEFF-40A5-8673-B7A365C3F8C0}"/>
          </ac:spMkLst>
        </pc:spChg>
        <pc:spChg chg="del">
          <ac:chgData name="Linda Kudrna" userId="d122beff1529d7ee" providerId="LiveId" clId="{0EB66DDB-43B3-44EA-ABAC-2F9B78A84E7E}" dt="2022-03-18T18:17:50.672" v="2" actId="26606"/>
          <ac:spMkLst>
            <pc:docMk/>
            <pc:sldMk cId="4000522147" sldId="485"/>
            <ac:spMk id="196" creationId="{290C21F9-FD6D-4457-B130-1A531F242B4F}"/>
          </ac:spMkLst>
        </pc:spChg>
        <pc:spChg chg="del">
          <ac:chgData name="Linda Kudrna" userId="d122beff1529d7ee" providerId="LiveId" clId="{0EB66DDB-43B3-44EA-ABAC-2F9B78A84E7E}" dt="2022-03-18T18:17:50.672" v="2" actId="26606"/>
          <ac:spMkLst>
            <pc:docMk/>
            <pc:sldMk cId="4000522147" sldId="485"/>
            <ac:spMk id="197" creationId="{28F6EF4B-2F40-485B-9F36-084731486AE0}"/>
          </ac:spMkLst>
        </pc:spChg>
        <pc:spChg chg="add del">
          <ac:chgData name="Linda Kudrna" userId="d122beff1529d7ee" providerId="LiveId" clId="{0EB66DDB-43B3-44EA-ABAC-2F9B78A84E7E}" dt="2022-03-18T18:19:05.291" v="8" actId="26606"/>
          <ac:spMkLst>
            <pc:docMk/>
            <pc:sldMk cId="4000522147" sldId="485"/>
            <ac:spMk id="198" creationId="{B0064D8A-32C8-44B3-9941-291A5A21C36A}"/>
          </ac:spMkLst>
        </pc:spChg>
        <pc:spChg chg="add del">
          <ac:chgData name="Linda Kudrna" userId="d122beff1529d7ee" providerId="LiveId" clId="{0EB66DDB-43B3-44EA-ABAC-2F9B78A84E7E}" dt="2022-03-18T18:19:05.291" v="8" actId="26606"/>
          <ac:spMkLst>
            <pc:docMk/>
            <pc:sldMk cId="4000522147" sldId="485"/>
            <ac:spMk id="1028" creationId="{4A8FFEA1-1B69-4F42-B552-0CCF7259687D}"/>
          </ac:spMkLst>
        </pc:spChg>
        <pc:spChg chg="add del">
          <ac:chgData name="Linda Kudrna" userId="d122beff1529d7ee" providerId="LiveId" clId="{0EB66DDB-43B3-44EA-ABAC-2F9B78A84E7E}" dt="2022-03-18T18:19:05.291" v="8" actId="26606"/>
          <ac:spMkLst>
            <pc:docMk/>
            <pc:sldMk cId="4000522147" sldId="485"/>
            <ac:spMk id="1029" creationId="{AA3C9226-5EC8-460B-82D7-72AA994DF95E}"/>
          </ac:spMkLst>
        </pc:spChg>
        <pc:spChg chg="add del mod">
          <ac:chgData name="Linda Kudrna" userId="d122beff1529d7ee" providerId="LiveId" clId="{0EB66DDB-43B3-44EA-ABAC-2F9B78A84E7E}" dt="2022-03-18T18:18:33.982" v="4" actId="26606"/>
          <ac:spMkLst>
            <pc:docMk/>
            <pc:sldMk cId="4000522147" sldId="485"/>
            <ac:spMk id="1030" creationId="{41C336F0-945C-55AD-BD30-A43AA36FA578}"/>
          </ac:spMkLst>
        </pc:spChg>
        <pc:spChg chg="add del">
          <ac:chgData name="Linda Kudrna" userId="d122beff1529d7ee" providerId="LiveId" clId="{0EB66DDB-43B3-44EA-ABAC-2F9B78A84E7E}" dt="2022-03-18T18:19:05.291" v="8" actId="26606"/>
          <ac:spMkLst>
            <pc:docMk/>
            <pc:sldMk cId="4000522147" sldId="485"/>
            <ac:spMk id="1032" creationId="{B7D1EFAA-7858-42D7-9544-98A552ADF6EE}"/>
          </ac:spMkLst>
        </pc:spChg>
        <pc:spChg chg="add del">
          <ac:chgData name="Linda Kudrna" userId="d122beff1529d7ee" providerId="LiveId" clId="{0EB66DDB-43B3-44EA-ABAC-2F9B78A84E7E}" dt="2022-03-18T18:19:05.291" v="8" actId="26606"/>
          <ac:spMkLst>
            <pc:docMk/>
            <pc:sldMk cId="4000522147" sldId="485"/>
            <ac:spMk id="1034" creationId="{8F34D2C8-D65B-47C7-91F2-331661DBC475}"/>
          </ac:spMkLst>
        </pc:spChg>
        <pc:spChg chg="add del">
          <ac:chgData name="Linda Kudrna" userId="d122beff1529d7ee" providerId="LiveId" clId="{0EB66DDB-43B3-44EA-ABAC-2F9B78A84E7E}" dt="2022-05-03T16:06:45.772" v="3883" actId="26606"/>
          <ac:spMkLst>
            <pc:docMk/>
            <pc:sldMk cId="4000522147" sldId="485"/>
            <ac:spMk id="1036" creationId="{4AAB5859-0C3B-4536-9743-0CAF111EDBA5}"/>
          </ac:spMkLst>
        </pc:spChg>
        <pc:spChg chg="add del">
          <ac:chgData name="Linda Kudrna" userId="d122beff1529d7ee" providerId="LiveId" clId="{0EB66DDB-43B3-44EA-ABAC-2F9B78A84E7E}" dt="2022-05-03T16:06:45.772" v="3883" actId="26606"/>
          <ac:spMkLst>
            <pc:docMk/>
            <pc:sldMk cId="4000522147" sldId="485"/>
            <ac:spMk id="1037" creationId="{81A51F47-81C5-43A3-98C0-DB7B157210CB}"/>
          </ac:spMkLst>
        </pc:spChg>
        <pc:spChg chg="add del mod">
          <ac:chgData name="Linda Kudrna" userId="d122beff1529d7ee" providerId="LiveId" clId="{0EB66DDB-43B3-44EA-ABAC-2F9B78A84E7E}" dt="2022-03-18T18:19:29.443" v="11" actId="478"/>
          <ac:spMkLst>
            <pc:docMk/>
            <pc:sldMk cId="4000522147" sldId="485"/>
            <ac:spMk id="1038" creationId="{C849C680-2400-F45B-EE83-25184694B77D}"/>
          </ac:spMkLst>
        </pc:spChg>
        <pc:spChg chg="add del">
          <ac:chgData name="Linda Kudrna" userId="d122beff1529d7ee" providerId="LiveId" clId="{0EB66DDB-43B3-44EA-ABAC-2F9B78A84E7E}" dt="2022-03-25T14:33:07.073" v="3510" actId="26606"/>
          <ac:spMkLst>
            <pc:docMk/>
            <pc:sldMk cId="4000522147" sldId="485"/>
            <ac:spMk id="1039" creationId="{69C5F1CC-81CF-4FB4-9977-391DF5B090C7}"/>
          </ac:spMkLst>
        </pc:spChg>
        <pc:spChg chg="add del">
          <ac:chgData name="Linda Kudrna" userId="d122beff1529d7ee" providerId="LiveId" clId="{0EB66DDB-43B3-44EA-ABAC-2F9B78A84E7E}" dt="2022-03-25T14:33:07.073" v="3510" actId="26606"/>
          <ac:spMkLst>
            <pc:docMk/>
            <pc:sldMk cId="4000522147" sldId="485"/>
            <ac:spMk id="1040" creationId="{AFDD4421-3DEC-4941-9625-756F8B5C6BB8}"/>
          </ac:spMkLst>
        </pc:spChg>
        <pc:spChg chg="add del">
          <ac:chgData name="Linda Kudrna" userId="d122beff1529d7ee" providerId="LiveId" clId="{0EB66DDB-43B3-44EA-ABAC-2F9B78A84E7E}" dt="2022-05-03T16:06:45.772" v="3883" actId="26606"/>
          <ac:spMkLst>
            <pc:docMk/>
            <pc:sldMk cId="4000522147" sldId="485"/>
            <ac:spMk id="1041" creationId="{21D53CA0-FDE7-4B62-AE74-A671E6B82DC8}"/>
          </ac:spMkLst>
        </pc:spChg>
        <pc:spChg chg="add del">
          <ac:chgData name="Linda Kudrna" userId="d122beff1529d7ee" providerId="LiveId" clId="{0EB66DDB-43B3-44EA-ABAC-2F9B78A84E7E}" dt="2022-05-03T16:06:45.772" v="3883" actId="26606"/>
          <ac:spMkLst>
            <pc:docMk/>
            <pc:sldMk cId="4000522147" sldId="485"/>
            <ac:spMk id="1042" creationId="{06FA22A8-DAD2-4DBF-BCF6-AA00E9D83620}"/>
          </ac:spMkLst>
        </pc:spChg>
        <pc:spChg chg="add del">
          <ac:chgData name="Linda Kudrna" userId="d122beff1529d7ee" providerId="LiveId" clId="{0EB66DDB-43B3-44EA-ABAC-2F9B78A84E7E}" dt="2022-05-03T16:06:45.772" v="3883" actId="26606"/>
          <ac:spMkLst>
            <pc:docMk/>
            <pc:sldMk cId="4000522147" sldId="485"/>
            <ac:spMk id="1045" creationId="{85D52B88-A4AE-4B06-AEFC-8E492B9039CE}"/>
          </ac:spMkLst>
        </pc:spChg>
        <pc:spChg chg="add del">
          <ac:chgData name="Linda Kudrna" userId="d122beff1529d7ee" providerId="LiveId" clId="{0EB66DDB-43B3-44EA-ABAC-2F9B78A84E7E}" dt="2022-05-03T16:06:45.772" v="3883" actId="26606"/>
          <ac:spMkLst>
            <pc:docMk/>
            <pc:sldMk cId="4000522147" sldId="485"/>
            <ac:spMk id="1046" creationId="{CFD6FA94-0FE6-4CC5-BC1A-1F4780CDAEE1}"/>
          </ac:spMkLst>
        </pc:spChg>
        <pc:picChg chg="add mod ord">
          <ac:chgData name="Linda Kudrna" userId="d122beff1529d7ee" providerId="LiveId" clId="{0EB66DDB-43B3-44EA-ABAC-2F9B78A84E7E}" dt="2022-05-03T16:06:45.772" v="3883" actId="26606"/>
          <ac:picMkLst>
            <pc:docMk/>
            <pc:sldMk cId="4000522147" sldId="485"/>
            <ac:picMk id="1026" creationId="{4B3A3FF8-570E-40EF-BD48-5522DE8695A6}"/>
          </ac:picMkLst>
        </pc:picChg>
        <pc:picChg chg="del">
          <ac:chgData name="Linda Kudrna" userId="d122beff1529d7ee" providerId="LiveId" clId="{0EB66DDB-43B3-44EA-ABAC-2F9B78A84E7E}" dt="2022-03-18T18:15:32.840" v="0" actId="478"/>
          <ac:picMkLst>
            <pc:docMk/>
            <pc:sldMk cId="4000522147" sldId="485"/>
            <ac:picMk id="2050" creationId="{7ED15EB8-2C40-41C4-8CC6-AABB629B53F6}"/>
          </ac:picMkLst>
        </pc:picChg>
        <pc:cxnChg chg="add del">
          <ac:chgData name="Linda Kudrna" userId="d122beff1529d7ee" providerId="LiveId" clId="{0EB66DDB-43B3-44EA-ABAC-2F9B78A84E7E}" dt="2022-03-25T14:33:07.631" v="3511" actId="26606"/>
          <ac:cxnSpMkLst>
            <pc:docMk/>
            <pc:sldMk cId="4000522147" sldId="485"/>
            <ac:cxnSpMk id="86" creationId="{38CF2381-9166-48DC-8859-93B6A589395C}"/>
          </ac:cxnSpMkLst>
        </pc:cxnChg>
        <pc:cxnChg chg="add del">
          <ac:chgData name="Linda Kudrna" userId="d122beff1529d7ee" providerId="LiveId" clId="{0EB66DDB-43B3-44EA-ABAC-2F9B78A84E7E}" dt="2022-03-25T14:33:07.631" v="3511" actId="26606"/>
          <ac:cxnSpMkLst>
            <pc:docMk/>
            <pc:sldMk cId="4000522147" sldId="485"/>
            <ac:cxnSpMk id="90" creationId="{DFC7D57A-9BAF-4E96-975B-960E53B656BF}"/>
          </ac:cxnSpMkLst>
        </pc:cxnChg>
        <pc:cxnChg chg="add del">
          <ac:chgData name="Linda Kudrna" userId="d122beff1529d7ee" providerId="LiveId" clId="{0EB66DDB-43B3-44EA-ABAC-2F9B78A84E7E}" dt="2022-03-18T18:19:05.307" v="9" actId="26606"/>
          <ac:cxnSpMkLst>
            <pc:docMk/>
            <pc:sldMk cId="4000522147" sldId="485"/>
            <ac:cxnSpMk id="143" creationId="{62A90A9D-33DF-408E-BF4C-F82588935C96}"/>
          </ac:cxnSpMkLst>
        </pc:cxnChg>
        <pc:cxnChg chg="add del">
          <ac:chgData name="Linda Kudrna" userId="d122beff1529d7ee" providerId="LiveId" clId="{0EB66DDB-43B3-44EA-ABAC-2F9B78A84E7E}" dt="2022-03-18T18:19:05.307" v="9" actId="26606"/>
          <ac:cxnSpMkLst>
            <pc:docMk/>
            <pc:sldMk cId="4000522147" sldId="485"/>
            <ac:cxnSpMk id="147" creationId="{D07141D5-A57C-43F5-A655-5BA2D0D2AFF3}"/>
          </ac:cxnSpMkLst>
        </pc:cxnChg>
        <pc:cxnChg chg="del">
          <ac:chgData name="Linda Kudrna" userId="d122beff1529d7ee" providerId="LiveId" clId="{0EB66DDB-43B3-44EA-ABAC-2F9B78A84E7E}" dt="2022-03-18T18:17:50.672" v="2" actId="26606"/>
          <ac:cxnSpMkLst>
            <pc:docMk/>
            <pc:sldMk cId="4000522147" sldId="485"/>
            <ac:cxnSpMk id="194" creationId="{62A90A9D-33DF-408E-BF4C-F82588935C96}"/>
          </ac:cxnSpMkLst>
        </pc:cxnChg>
        <pc:cxnChg chg="add del">
          <ac:chgData name="Linda Kudrna" userId="d122beff1529d7ee" providerId="LiveId" clId="{0EB66DDB-43B3-44EA-ABAC-2F9B78A84E7E}" dt="2022-03-18T18:19:05.291" v="8" actId="26606"/>
          <ac:cxnSpMkLst>
            <pc:docMk/>
            <pc:sldMk cId="4000522147" sldId="485"/>
            <ac:cxnSpMk id="1031" creationId="{62A90A9D-33DF-408E-BF4C-F82588935C96}"/>
          </ac:cxnSpMkLst>
        </pc:cxnChg>
        <pc:cxnChg chg="add del">
          <ac:chgData name="Linda Kudrna" userId="d122beff1529d7ee" providerId="LiveId" clId="{0EB66DDB-43B3-44EA-ABAC-2F9B78A84E7E}" dt="2022-03-18T18:19:05.291" v="8" actId="26606"/>
          <ac:cxnSpMkLst>
            <pc:docMk/>
            <pc:sldMk cId="4000522147" sldId="485"/>
            <ac:cxnSpMk id="1033" creationId="{F04961BF-6DD2-4525-8611-2B21957DBE12}"/>
          </ac:cxnSpMkLst>
        </pc:cxnChg>
        <pc:cxnChg chg="add del">
          <ac:chgData name="Linda Kudrna" userId="d122beff1529d7ee" providerId="LiveId" clId="{0EB66DDB-43B3-44EA-ABAC-2F9B78A84E7E}" dt="2022-03-25T14:33:07.073" v="3510" actId="26606"/>
          <ac:cxnSpMkLst>
            <pc:docMk/>
            <pc:sldMk cId="4000522147" sldId="485"/>
            <ac:cxnSpMk id="1035" creationId="{38CF2381-9166-48DC-8859-93B6A589395C}"/>
          </ac:cxnSpMkLst>
        </pc:cxnChg>
        <pc:cxnChg chg="add del">
          <ac:chgData name="Linda Kudrna" userId="d122beff1529d7ee" providerId="LiveId" clId="{0EB66DDB-43B3-44EA-ABAC-2F9B78A84E7E}" dt="2022-05-03T16:06:45.772" v="3883" actId="26606"/>
          <ac:cxnSpMkLst>
            <pc:docMk/>
            <pc:sldMk cId="4000522147" sldId="485"/>
            <ac:cxnSpMk id="1043" creationId="{38CF2381-9166-48DC-8859-93B6A589395C}"/>
          </ac:cxnSpMkLst>
        </pc:cxnChg>
        <pc:cxnChg chg="add del">
          <ac:chgData name="Linda Kudrna" userId="d122beff1529d7ee" providerId="LiveId" clId="{0EB66DDB-43B3-44EA-ABAC-2F9B78A84E7E}" dt="2022-05-03T16:06:45.772" v="3883" actId="26606"/>
          <ac:cxnSpMkLst>
            <pc:docMk/>
            <pc:sldMk cId="4000522147" sldId="485"/>
            <ac:cxnSpMk id="1044" creationId="{0268177E-1445-4DCF-955D-1CAE9B76FFDC}"/>
          </ac:cxnSpMkLst>
        </pc:cxnChg>
      </pc:sldChg>
      <pc:sldChg chg="addSp delSp modSp delDesignElem">
        <pc:chgData name="Linda Kudrna" userId="d122beff1529d7ee" providerId="LiveId" clId="{0EB66DDB-43B3-44EA-ABAC-2F9B78A84E7E}" dt="2022-05-03T16:41:25.710" v="5078" actId="1076"/>
        <pc:sldMkLst>
          <pc:docMk/>
          <pc:sldMk cId="733846790" sldId="486"/>
        </pc:sldMkLst>
        <pc:spChg chg="add del">
          <ac:chgData name="Linda Kudrna" userId="d122beff1529d7ee" providerId="LiveId" clId="{0EB66DDB-43B3-44EA-ABAC-2F9B78A84E7E}" dt="2022-05-03T16:06:29.423" v="3881"/>
          <ac:spMkLst>
            <pc:docMk/>
            <pc:sldMk cId="733846790" sldId="486"/>
            <ac:spMk id="9" creationId="{3741B58E-3B65-4A01-A276-975AB2CF8A08}"/>
          </ac:spMkLst>
        </pc:spChg>
        <pc:spChg chg="add del">
          <ac:chgData name="Linda Kudrna" userId="d122beff1529d7ee" providerId="LiveId" clId="{0EB66DDB-43B3-44EA-ABAC-2F9B78A84E7E}" dt="2022-05-03T16:06:29.423" v="3881"/>
          <ac:spMkLst>
            <pc:docMk/>
            <pc:sldMk cId="733846790" sldId="486"/>
            <ac:spMk id="11" creationId="{7AAC67C3-831B-4AB1-A259-DFB839CAFAFC}"/>
          </ac:spMkLst>
        </pc:spChg>
        <pc:spChg chg="add del">
          <ac:chgData name="Linda Kudrna" userId="d122beff1529d7ee" providerId="LiveId" clId="{0EB66DDB-43B3-44EA-ABAC-2F9B78A84E7E}" dt="2022-05-03T16:06:29.423" v="3881"/>
          <ac:spMkLst>
            <pc:docMk/>
            <pc:sldMk cId="733846790" sldId="486"/>
            <ac:spMk id="13" creationId="{054B3F04-9EAC-45C0-B3CE-0387EEA10A0C}"/>
          </ac:spMkLst>
        </pc:spChg>
        <pc:picChg chg="add mod">
          <ac:chgData name="Linda Kudrna" userId="d122beff1529d7ee" providerId="LiveId" clId="{0EB66DDB-43B3-44EA-ABAC-2F9B78A84E7E}" dt="2022-05-03T16:41:25.710" v="5078" actId="1076"/>
          <ac:picMkLst>
            <pc:docMk/>
            <pc:sldMk cId="733846790" sldId="486"/>
            <ac:picMk id="2050" creationId="{17CDD470-A9CF-4105-9C6C-9329AE490B78}"/>
          </ac:picMkLst>
        </pc:picChg>
      </pc:sldChg>
      <pc:sldChg chg="addSp delSp modSp mod ord setBg delDesignElem">
        <pc:chgData name="Linda Kudrna" userId="d122beff1529d7ee" providerId="LiveId" clId="{0EB66DDB-43B3-44EA-ABAC-2F9B78A84E7E}" dt="2022-05-03T16:44:44.950" v="5092"/>
        <pc:sldMkLst>
          <pc:docMk/>
          <pc:sldMk cId="1493381814" sldId="488"/>
        </pc:sldMkLst>
        <pc:spChg chg="mod">
          <ac:chgData name="Linda Kudrna" userId="d122beff1529d7ee" providerId="LiveId" clId="{0EB66DDB-43B3-44EA-ABAC-2F9B78A84E7E}" dt="2022-03-18T21:03:23.321" v="2415" actId="26606"/>
          <ac:spMkLst>
            <pc:docMk/>
            <pc:sldMk cId="1493381814" sldId="488"/>
            <ac:spMk id="2" creationId="{F0EABBA9-5E88-4CC1-97FC-314487416D2B}"/>
          </ac:spMkLst>
        </pc:spChg>
        <pc:spChg chg="mod">
          <ac:chgData name="Linda Kudrna" userId="d122beff1529d7ee" providerId="LiveId" clId="{0EB66DDB-43B3-44EA-ABAC-2F9B78A84E7E}" dt="2022-05-03T16:06:08.841" v="3868"/>
          <ac:spMkLst>
            <pc:docMk/>
            <pc:sldMk cId="1493381814" sldId="488"/>
            <ac:spMk id="3" creationId="{34FE58FF-A041-41F2-A2B7-01BCCF6C571E}"/>
          </ac:spMkLst>
        </pc:spChg>
        <pc:spChg chg="mod">
          <ac:chgData name="Linda Kudrna" userId="d122beff1529d7ee" providerId="LiveId" clId="{0EB66DDB-43B3-44EA-ABAC-2F9B78A84E7E}" dt="2022-03-18T21:03:23.321" v="2415" actId="26606"/>
          <ac:spMkLst>
            <pc:docMk/>
            <pc:sldMk cId="1493381814" sldId="488"/>
            <ac:spMk id="4" creationId="{57AB726B-8EB4-42AA-AB89-D1A748D1FFAF}"/>
          </ac:spMkLst>
        </pc:spChg>
        <pc:spChg chg="add del">
          <ac:chgData name="Linda Kudrna" userId="d122beff1529d7ee" providerId="LiveId" clId="{0EB66DDB-43B3-44EA-ABAC-2F9B78A84E7E}" dt="2022-05-03T16:06:29.423" v="3881"/>
          <ac:spMkLst>
            <pc:docMk/>
            <pc:sldMk cId="1493381814" sldId="488"/>
            <ac:spMk id="9" creationId="{C843AFC8-D8D0-4784-B08C-6324FA88E6DD}"/>
          </ac:spMkLst>
        </pc:spChg>
        <pc:spChg chg="add del">
          <ac:chgData name="Linda Kudrna" userId="d122beff1529d7ee" providerId="LiveId" clId="{0EB66DDB-43B3-44EA-ABAC-2F9B78A84E7E}" dt="2022-05-03T16:06:29.423" v="3881"/>
          <ac:spMkLst>
            <pc:docMk/>
            <pc:sldMk cId="1493381814" sldId="488"/>
            <ac:spMk id="11" creationId="{854B1A56-8AFB-4D4F-8D98-1E832D6FFE67}"/>
          </ac:spMkLst>
        </pc:spChg>
        <pc:spChg chg="add del">
          <ac:chgData name="Linda Kudrna" userId="d122beff1529d7ee" providerId="LiveId" clId="{0EB66DDB-43B3-44EA-ABAC-2F9B78A84E7E}" dt="2022-05-03T16:06:29.423" v="3881"/>
          <ac:spMkLst>
            <pc:docMk/>
            <pc:sldMk cId="1493381814" sldId="488"/>
            <ac:spMk id="13" creationId="{F8E828FC-05B4-4BA4-92D3-3DF79D42D88E}"/>
          </ac:spMkLst>
        </pc:spChg>
      </pc:sldChg>
      <pc:sldChg chg="addSp delSp modSp mod delDesignElem">
        <pc:chgData name="Linda Kudrna" userId="d122beff1529d7ee" providerId="LiveId" clId="{0EB66DDB-43B3-44EA-ABAC-2F9B78A84E7E}" dt="2022-05-03T16:43:11.917" v="5085" actId="26606"/>
        <pc:sldMkLst>
          <pc:docMk/>
          <pc:sldMk cId="3259970386" sldId="489"/>
        </pc:sldMkLst>
        <pc:spChg chg="mod">
          <ac:chgData name="Linda Kudrna" userId="d122beff1529d7ee" providerId="LiveId" clId="{0EB66DDB-43B3-44EA-ABAC-2F9B78A84E7E}" dt="2022-05-03T16:43:11.917" v="5085" actId="26606"/>
          <ac:spMkLst>
            <pc:docMk/>
            <pc:sldMk cId="3259970386" sldId="489"/>
            <ac:spMk id="2" creationId="{9107E7D4-14FE-4FC9-8066-55EA649BB76D}"/>
          </ac:spMkLst>
        </pc:spChg>
        <pc:spChg chg="mod">
          <ac:chgData name="Linda Kudrna" userId="d122beff1529d7ee" providerId="LiveId" clId="{0EB66DDB-43B3-44EA-ABAC-2F9B78A84E7E}" dt="2022-05-03T16:43:11.917" v="5085" actId="26606"/>
          <ac:spMkLst>
            <pc:docMk/>
            <pc:sldMk cId="3259970386" sldId="489"/>
            <ac:spMk id="3" creationId="{614AF466-DAA5-4071-B57E-732A2A2777FB}"/>
          </ac:spMkLst>
        </pc:spChg>
        <pc:spChg chg="mod">
          <ac:chgData name="Linda Kudrna" userId="d122beff1529d7ee" providerId="LiveId" clId="{0EB66DDB-43B3-44EA-ABAC-2F9B78A84E7E}" dt="2022-05-03T16:43:11.917" v="5085" actId="26606"/>
          <ac:spMkLst>
            <pc:docMk/>
            <pc:sldMk cId="3259970386" sldId="489"/>
            <ac:spMk id="4" creationId="{988D75C2-7D6B-42B1-BCC0-70E36B5FEAC1}"/>
          </ac:spMkLst>
        </pc:spChg>
        <pc:spChg chg="add del">
          <ac:chgData name="Linda Kudrna" userId="d122beff1529d7ee" providerId="LiveId" clId="{0EB66DDB-43B3-44EA-ABAC-2F9B78A84E7E}" dt="2022-05-03T16:43:11.917" v="5085" actId="26606"/>
          <ac:spMkLst>
            <pc:docMk/>
            <pc:sldMk cId="3259970386" sldId="489"/>
            <ac:spMk id="9" creationId="{3741B58E-3B65-4A01-A276-975AB2CF8A08}"/>
          </ac:spMkLst>
        </pc:spChg>
        <pc:spChg chg="add del">
          <ac:chgData name="Linda Kudrna" userId="d122beff1529d7ee" providerId="LiveId" clId="{0EB66DDB-43B3-44EA-ABAC-2F9B78A84E7E}" dt="2022-05-03T16:43:11.917" v="5085" actId="26606"/>
          <ac:spMkLst>
            <pc:docMk/>
            <pc:sldMk cId="3259970386" sldId="489"/>
            <ac:spMk id="11" creationId="{7AAC67C3-831B-4AB1-A259-DFB839CAFAFC}"/>
          </ac:spMkLst>
        </pc:spChg>
        <pc:spChg chg="add del">
          <ac:chgData name="Linda Kudrna" userId="d122beff1529d7ee" providerId="LiveId" clId="{0EB66DDB-43B3-44EA-ABAC-2F9B78A84E7E}" dt="2022-05-03T16:43:11.917" v="5085" actId="26606"/>
          <ac:spMkLst>
            <pc:docMk/>
            <pc:sldMk cId="3259970386" sldId="489"/>
            <ac:spMk id="13" creationId="{054B3F04-9EAC-45C0-B3CE-0387EEA10A0C}"/>
          </ac:spMkLst>
        </pc:spChg>
        <pc:spChg chg="add">
          <ac:chgData name="Linda Kudrna" userId="d122beff1529d7ee" providerId="LiveId" clId="{0EB66DDB-43B3-44EA-ABAC-2F9B78A84E7E}" dt="2022-05-03T16:43:11.917" v="5085" actId="26606"/>
          <ac:spMkLst>
            <pc:docMk/>
            <pc:sldMk cId="3259970386" sldId="489"/>
            <ac:spMk id="18" creationId="{C843AFC8-D8D0-4784-B08C-6324FA88E6DD}"/>
          </ac:spMkLst>
        </pc:spChg>
        <pc:spChg chg="add">
          <ac:chgData name="Linda Kudrna" userId="d122beff1529d7ee" providerId="LiveId" clId="{0EB66DDB-43B3-44EA-ABAC-2F9B78A84E7E}" dt="2022-05-03T16:43:11.917" v="5085" actId="26606"/>
          <ac:spMkLst>
            <pc:docMk/>
            <pc:sldMk cId="3259970386" sldId="489"/>
            <ac:spMk id="20" creationId="{854B1A56-8AFB-4D4F-8D98-1E832D6FFE67}"/>
          </ac:spMkLst>
        </pc:spChg>
        <pc:spChg chg="add">
          <ac:chgData name="Linda Kudrna" userId="d122beff1529d7ee" providerId="LiveId" clId="{0EB66DDB-43B3-44EA-ABAC-2F9B78A84E7E}" dt="2022-05-03T16:43:11.917" v="5085" actId="26606"/>
          <ac:spMkLst>
            <pc:docMk/>
            <pc:sldMk cId="3259970386" sldId="489"/>
            <ac:spMk id="22" creationId="{F8E828FC-05B4-4BA4-92D3-3DF79D42D88E}"/>
          </ac:spMkLst>
        </pc:spChg>
      </pc:sldChg>
      <pc:sldChg chg="addSp delSp modSp mod">
        <pc:chgData name="Linda Kudrna" userId="d122beff1529d7ee" providerId="LiveId" clId="{0EB66DDB-43B3-44EA-ABAC-2F9B78A84E7E}" dt="2022-05-03T16:16:34.026" v="4117" actId="22"/>
        <pc:sldMkLst>
          <pc:docMk/>
          <pc:sldMk cId="1235738385" sldId="490"/>
        </pc:sldMkLst>
        <pc:spChg chg="mod">
          <ac:chgData name="Linda Kudrna" userId="d122beff1529d7ee" providerId="LiveId" clId="{0EB66DDB-43B3-44EA-ABAC-2F9B78A84E7E}" dt="2022-05-03T16:06:29.423" v="3881"/>
          <ac:spMkLst>
            <pc:docMk/>
            <pc:sldMk cId="1235738385" sldId="490"/>
            <ac:spMk id="2" creationId="{20CF1805-E77C-401D-9C08-07B68EEC4E0A}"/>
          </ac:spMkLst>
        </pc:spChg>
        <pc:spChg chg="mod">
          <ac:chgData name="Linda Kudrna" userId="d122beff1529d7ee" providerId="LiveId" clId="{0EB66DDB-43B3-44EA-ABAC-2F9B78A84E7E}" dt="2022-05-03T16:06:45.848" v="3884" actId="20577"/>
          <ac:spMkLst>
            <pc:docMk/>
            <pc:sldMk cId="1235738385" sldId="490"/>
            <ac:spMk id="3" creationId="{BFE190FB-1140-4A2E-8D9F-5384A8365A6B}"/>
          </ac:spMkLst>
        </pc:spChg>
        <pc:spChg chg="mod">
          <ac:chgData name="Linda Kudrna" userId="d122beff1529d7ee" providerId="LiveId" clId="{0EB66DDB-43B3-44EA-ABAC-2F9B78A84E7E}" dt="2022-05-03T16:06:29.423" v="3881"/>
          <ac:spMkLst>
            <pc:docMk/>
            <pc:sldMk cId="1235738385" sldId="490"/>
            <ac:spMk id="4" creationId="{91CCA54F-CEBB-4956-BB4C-46A4937DC5D8}"/>
          </ac:spMkLst>
        </pc:spChg>
        <pc:spChg chg="add del">
          <ac:chgData name="Linda Kudrna" userId="d122beff1529d7ee" providerId="LiveId" clId="{0EB66DDB-43B3-44EA-ABAC-2F9B78A84E7E}" dt="2022-05-03T16:16:34.026" v="4117" actId="22"/>
          <ac:spMkLst>
            <pc:docMk/>
            <pc:sldMk cId="1235738385" sldId="490"/>
            <ac:spMk id="6" creationId="{E5276DF1-5ADB-4111-8430-E1D7B6B2D2D6}"/>
          </ac:spMkLst>
        </pc:spChg>
      </pc:sldChg>
      <pc:sldChg chg="modSp mod">
        <pc:chgData name="Linda Kudrna" userId="d122beff1529d7ee" providerId="LiveId" clId="{0EB66DDB-43B3-44EA-ABAC-2F9B78A84E7E}" dt="2022-05-20T19:00:05.983" v="5150" actId="27636"/>
        <pc:sldMkLst>
          <pc:docMk/>
          <pc:sldMk cId="2906490207" sldId="491"/>
        </pc:sldMkLst>
        <pc:spChg chg="mod">
          <ac:chgData name="Linda Kudrna" userId="d122beff1529d7ee" providerId="LiveId" clId="{0EB66DDB-43B3-44EA-ABAC-2F9B78A84E7E}" dt="2022-05-03T16:06:29.423" v="3881"/>
          <ac:spMkLst>
            <pc:docMk/>
            <pc:sldMk cId="2906490207" sldId="491"/>
            <ac:spMk id="2" creationId="{47C7675D-B2F5-4B18-B038-3A7F280545DF}"/>
          </ac:spMkLst>
        </pc:spChg>
        <pc:spChg chg="mod">
          <ac:chgData name="Linda Kudrna" userId="d122beff1529d7ee" providerId="LiveId" clId="{0EB66DDB-43B3-44EA-ABAC-2F9B78A84E7E}" dt="2022-05-20T19:00:05.983" v="5150" actId="27636"/>
          <ac:spMkLst>
            <pc:docMk/>
            <pc:sldMk cId="2906490207" sldId="491"/>
            <ac:spMk id="3" creationId="{B4FFF5FA-5E2C-4CDA-9B3D-28C1BECE92A5}"/>
          </ac:spMkLst>
        </pc:spChg>
        <pc:spChg chg="mod">
          <ac:chgData name="Linda Kudrna" userId="d122beff1529d7ee" providerId="LiveId" clId="{0EB66DDB-43B3-44EA-ABAC-2F9B78A84E7E}" dt="2022-05-03T16:06:29.423" v="3881"/>
          <ac:spMkLst>
            <pc:docMk/>
            <pc:sldMk cId="2906490207" sldId="491"/>
            <ac:spMk id="4" creationId="{3489515B-2028-497F-90BE-40A6623E1891}"/>
          </ac:spMkLst>
        </pc:spChg>
      </pc:sldChg>
      <pc:sldChg chg="addSp delSp modSp new mod setBg">
        <pc:chgData name="Linda Kudrna" userId="d122beff1529d7ee" providerId="LiveId" clId="{0EB66DDB-43B3-44EA-ABAC-2F9B78A84E7E}" dt="2022-05-03T16:44:03.544" v="5090" actId="20577"/>
        <pc:sldMkLst>
          <pc:docMk/>
          <pc:sldMk cId="2328003085" sldId="492"/>
        </pc:sldMkLst>
        <pc:spChg chg="mod">
          <ac:chgData name="Linda Kudrna" userId="d122beff1529d7ee" providerId="LiveId" clId="{0EB66DDB-43B3-44EA-ABAC-2F9B78A84E7E}" dt="2022-05-03T16:06:29.423" v="3881"/>
          <ac:spMkLst>
            <pc:docMk/>
            <pc:sldMk cId="2328003085" sldId="492"/>
            <ac:spMk id="2" creationId="{E2AD0D70-24D8-412A-909C-D7B5AFC1527F}"/>
          </ac:spMkLst>
        </pc:spChg>
        <pc:spChg chg="mod">
          <ac:chgData name="Linda Kudrna" userId="d122beff1529d7ee" providerId="LiveId" clId="{0EB66DDB-43B3-44EA-ABAC-2F9B78A84E7E}" dt="2022-05-03T16:44:03.544" v="5090" actId="20577"/>
          <ac:spMkLst>
            <pc:docMk/>
            <pc:sldMk cId="2328003085" sldId="492"/>
            <ac:spMk id="3" creationId="{B7235853-0B8F-49AD-8058-2F6CB7042D9A}"/>
          </ac:spMkLst>
        </pc:spChg>
        <pc:spChg chg="mod ord">
          <ac:chgData name="Linda Kudrna" userId="d122beff1529d7ee" providerId="LiveId" clId="{0EB66DDB-43B3-44EA-ABAC-2F9B78A84E7E}" dt="2022-05-03T16:06:29.423" v="3881"/>
          <ac:spMkLst>
            <pc:docMk/>
            <pc:sldMk cId="2328003085" sldId="492"/>
            <ac:spMk id="4" creationId="{4EDEAD3F-5396-4439-B057-234457E738DD}"/>
          </ac:spMkLst>
        </pc:spChg>
        <pc:spChg chg="add del">
          <ac:chgData name="Linda Kudrna" userId="d122beff1529d7ee" providerId="LiveId" clId="{0EB66DDB-43B3-44EA-ABAC-2F9B78A84E7E}" dt="2022-03-18T20:56:17.425" v="2182" actId="26606"/>
          <ac:spMkLst>
            <pc:docMk/>
            <pc:sldMk cId="2328003085" sldId="492"/>
            <ac:spMk id="71" creationId="{605A42EF-68E6-4808-81CD-E5ABD0ED92CA}"/>
          </ac:spMkLst>
        </pc:spChg>
        <pc:spChg chg="add del">
          <ac:chgData name="Linda Kudrna" userId="d122beff1529d7ee" providerId="LiveId" clId="{0EB66DDB-43B3-44EA-ABAC-2F9B78A84E7E}" dt="2022-03-18T20:56:17.425" v="2182" actId="26606"/>
          <ac:spMkLst>
            <pc:docMk/>
            <pc:sldMk cId="2328003085" sldId="492"/>
            <ac:spMk id="75" creationId="{3FE9C285-56FB-4B36-8ECA-C2D6596AA906}"/>
          </ac:spMkLst>
        </pc:spChg>
        <pc:spChg chg="add del">
          <ac:chgData name="Linda Kudrna" userId="d122beff1529d7ee" providerId="LiveId" clId="{0EB66DDB-43B3-44EA-ABAC-2F9B78A84E7E}" dt="2022-03-18T20:56:17.425" v="2182" actId="26606"/>
          <ac:spMkLst>
            <pc:docMk/>
            <pc:sldMk cId="2328003085" sldId="492"/>
            <ac:spMk id="77" creationId="{937C076B-00B1-4629-B27F-A86F9885FB4D}"/>
          </ac:spMkLst>
        </pc:spChg>
        <pc:picChg chg="add mod ord">
          <ac:chgData name="Linda Kudrna" userId="d122beff1529d7ee" providerId="LiveId" clId="{0EB66DDB-43B3-44EA-ABAC-2F9B78A84E7E}" dt="2022-03-18T20:56:17.430" v="2183" actId="26606"/>
          <ac:picMkLst>
            <pc:docMk/>
            <pc:sldMk cId="2328003085" sldId="492"/>
            <ac:picMk id="2050" creationId="{22F22C7C-5878-4AF3-964E-1C26EBDDB7EE}"/>
          </ac:picMkLst>
        </pc:picChg>
        <pc:cxnChg chg="add del">
          <ac:chgData name="Linda Kudrna" userId="d122beff1529d7ee" providerId="LiveId" clId="{0EB66DDB-43B3-44EA-ABAC-2F9B78A84E7E}" dt="2022-03-18T20:56:17.425" v="2182" actId="26606"/>
          <ac:cxnSpMkLst>
            <pc:docMk/>
            <pc:sldMk cId="2328003085" sldId="492"/>
            <ac:cxnSpMk id="73" creationId="{3C4A154E-1950-4755-A5FC-5998EE0CC14B}"/>
          </ac:cxnSpMkLst>
        </pc:cxnChg>
      </pc:sldChg>
      <pc:sldChg chg="addSp delSp modSp new mod setBg delDesignElem">
        <pc:chgData name="Linda Kudrna" userId="d122beff1529d7ee" providerId="LiveId" clId="{0EB66DDB-43B3-44EA-ABAC-2F9B78A84E7E}" dt="2022-05-03T16:06:29.423" v="3881"/>
        <pc:sldMkLst>
          <pc:docMk/>
          <pc:sldMk cId="2736440342" sldId="493"/>
        </pc:sldMkLst>
        <pc:spChg chg="mod">
          <ac:chgData name="Linda Kudrna" userId="d122beff1529d7ee" providerId="LiveId" clId="{0EB66DDB-43B3-44EA-ABAC-2F9B78A84E7E}" dt="2022-03-24T14:45:12.594" v="3238" actId="26606"/>
          <ac:spMkLst>
            <pc:docMk/>
            <pc:sldMk cId="2736440342" sldId="493"/>
            <ac:spMk id="2" creationId="{89C50292-5140-4CCE-BF5E-8EA5B1A44C85}"/>
          </ac:spMkLst>
        </pc:spChg>
        <pc:spChg chg="add del mod">
          <ac:chgData name="Linda Kudrna" userId="d122beff1529d7ee" providerId="LiveId" clId="{0EB66DDB-43B3-44EA-ABAC-2F9B78A84E7E}" dt="2022-03-24T14:45:12.647" v="3239" actId="26606"/>
          <ac:spMkLst>
            <pc:docMk/>
            <pc:sldMk cId="2736440342" sldId="493"/>
            <ac:spMk id="3" creationId="{08F0D80C-EEFD-4841-86CC-19175B6DEC34}"/>
          </ac:spMkLst>
        </pc:spChg>
        <pc:spChg chg="mod">
          <ac:chgData name="Linda Kudrna" userId="d122beff1529d7ee" providerId="LiveId" clId="{0EB66DDB-43B3-44EA-ABAC-2F9B78A84E7E}" dt="2022-03-24T14:45:12.594" v="3238" actId="26606"/>
          <ac:spMkLst>
            <pc:docMk/>
            <pc:sldMk cId="2736440342" sldId="493"/>
            <ac:spMk id="4" creationId="{0CC0DF61-5B1C-4852-8750-4518701F4A7B}"/>
          </ac:spMkLst>
        </pc:spChg>
        <pc:spChg chg="add del">
          <ac:chgData name="Linda Kudrna" userId="d122beff1529d7ee" providerId="LiveId" clId="{0EB66DDB-43B3-44EA-ABAC-2F9B78A84E7E}" dt="2022-03-24T14:45:12.647" v="3239" actId="26606"/>
          <ac:spMkLst>
            <pc:docMk/>
            <pc:sldMk cId="2736440342" sldId="493"/>
            <ac:spMk id="9" creationId="{3741B58E-3B65-4A01-A276-975AB2CF8A08}"/>
          </ac:spMkLst>
        </pc:spChg>
        <pc:spChg chg="add del">
          <ac:chgData name="Linda Kudrna" userId="d122beff1529d7ee" providerId="LiveId" clId="{0EB66DDB-43B3-44EA-ABAC-2F9B78A84E7E}" dt="2022-03-24T14:45:12.647" v="3239" actId="26606"/>
          <ac:spMkLst>
            <pc:docMk/>
            <pc:sldMk cId="2736440342" sldId="493"/>
            <ac:spMk id="11" creationId="{7AAC67C3-831B-4AB1-A259-DFB839CAFAFC}"/>
          </ac:spMkLst>
        </pc:spChg>
        <pc:spChg chg="add del">
          <ac:chgData name="Linda Kudrna" userId="d122beff1529d7ee" providerId="LiveId" clId="{0EB66DDB-43B3-44EA-ABAC-2F9B78A84E7E}" dt="2022-03-24T14:45:12.647" v="3239" actId="26606"/>
          <ac:spMkLst>
            <pc:docMk/>
            <pc:sldMk cId="2736440342" sldId="493"/>
            <ac:spMk id="13" creationId="{054B3F04-9EAC-45C0-B3CE-0387EEA10A0C}"/>
          </ac:spMkLst>
        </pc:spChg>
        <pc:spChg chg="add del">
          <ac:chgData name="Linda Kudrna" userId="d122beff1529d7ee" providerId="LiveId" clId="{0EB66DDB-43B3-44EA-ABAC-2F9B78A84E7E}" dt="2022-03-24T14:45:02.367" v="3236" actId="26606"/>
          <ac:spMkLst>
            <pc:docMk/>
            <pc:sldMk cId="2736440342" sldId="493"/>
            <ac:spMk id="19" creationId="{9F5E263C-FB7E-4A3E-AD04-5140CD3D1D97}"/>
          </ac:spMkLst>
        </pc:spChg>
        <pc:spChg chg="add del">
          <ac:chgData name="Linda Kudrna" userId="d122beff1529d7ee" providerId="LiveId" clId="{0EB66DDB-43B3-44EA-ABAC-2F9B78A84E7E}" dt="2022-03-24T14:45:02.367" v="3236" actId="26606"/>
          <ac:spMkLst>
            <pc:docMk/>
            <pc:sldMk cId="2736440342" sldId="493"/>
            <ac:spMk id="21" creationId="{9E65ED8C-90F7-4EB0-ACCB-64AEF411E8B9}"/>
          </ac:spMkLst>
        </pc:spChg>
        <pc:spChg chg="add del">
          <ac:chgData name="Linda Kudrna" userId="d122beff1529d7ee" providerId="LiveId" clId="{0EB66DDB-43B3-44EA-ABAC-2F9B78A84E7E}" dt="2022-03-24T14:45:02.367" v="3236" actId="26606"/>
          <ac:spMkLst>
            <pc:docMk/>
            <pc:sldMk cId="2736440342" sldId="493"/>
            <ac:spMk id="23" creationId="{6604E3BF-88F7-4D19-BEC9-8486966EA467}"/>
          </ac:spMkLst>
        </pc:spChg>
        <pc:spChg chg="add del">
          <ac:chgData name="Linda Kudrna" userId="d122beff1529d7ee" providerId="LiveId" clId="{0EB66DDB-43B3-44EA-ABAC-2F9B78A84E7E}" dt="2022-05-03T16:06:29.423" v="3881"/>
          <ac:spMkLst>
            <pc:docMk/>
            <pc:sldMk cId="2736440342" sldId="493"/>
            <ac:spMk id="27" creationId="{3741B58E-3B65-4A01-A276-975AB2CF8A08}"/>
          </ac:spMkLst>
        </pc:spChg>
        <pc:spChg chg="add del">
          <ac:chgData name="Linda Kudrna" userId="d122beff1529d7ee" providerId="LiveId" clId="{0EB66DDB-43B3-44EA-ABAC-2F9B78A84E7E}" dt="2022-05-03T16:06:29.423" v="3881"/>
          <ac:spMkLst>
            <pc:docMk/>
            <pc:sldMk cId="2736440342" sldId="493"/>
            <ac:spMk id="28" creationId="{7AAC67C3-831B-4AB1-A259-DFB839CAFAFC}"/>
          </ac:spMkLst>
        </pc:spChg>
        <pc:spChg chg="add del">
          <ac:chgData name="Linda Kudrna" userId="d122beff1529d7ee" providerId="LiveId" clId="{0EB66DDB-43B3-44EA-ABAC-2F9B78A84E7E}" dt="2022-05-03T16:06:29.423" v="3881"/>
          <ac:spMkLst>
            <pc:docMk/>
            <pc:sldMk cId="2736440342" sldId="493"/>
            <ac:spMk id="29" creationId="{054B3F04-9EAC-45C0-B3CE-0387EEA10A0C}"/>
          </ac:spMkLst>
        </pc:spChg>
        <pc:graphicFrameChg chg="add del">
          <ac:chgData name="Linda Kudrna" userId="d122beff1529d7ee" providerId="LiveId" clId="{0EB66DDB-43B3-44EA-ABAC-2F9B78A84E7E}" dt="2022-03-24T14:45:02.367" v="3236" actId="26606"/>
          <ac:graphicFrameMkLst>
            <pc:docMk/>
            <pc:sldMk cId="2736440342" sldId="493"/>
            <ac:graphicFrameMk id="15" creationId="{9C9342C5-1DB7-EC73-D9FF-32CE7539AA33}"/>
          </ac:graphicFrameMkLst>
        </pc:graphicFrameChg>
        <pc:graphicFrameChg chg="add del">
          <ac:chgData name="Linda Kudrna" userId="d122beff1529d7ee" providerId="LiveId" clId="{0EB66DDB-43B3-44EA-ABAC-2F9B78A84E7E}" dt="2022-03-24T14:45:12.594" v="3238" actId="26606"/>
          <ac:graphicFrameMkLst>
            <pc:docMk/>
            <pc:sldMk cId="2736440342" sldId="493"/>
            <ac:graphicFrameMk id="25" creationId="{1456674B-BB60-A80E-CE8D-EE9B8DC2424F}"/>
          </ac:graphicFrameMkLst>
        </pc:graphicFrameChg>
        <pc:graphicFrameChg chg="add mod">
          <ac:chgData name="Linda Kudrna" userId="d122beff1529d7ee" providerId="LiveId" clId="{0EB66DDB-43B3-44EA-ABAC-2F9B78A84E7E}" dt="2022-03-24T14:45:43.068" v="3241"/>
          <ac:graphicFrameMkLst>
            <pc:docMk/>
            <pc:sldMk cId="2736440342" sldId="493"/>
            <ac:graphicFrameMk id="30" creationId="{5AEF39DD-695B-71FD-DB86-B4D5F2AF2EB4}"/>
          </ac:graphicFrameMkLst>
        </pc:graphicFrameChg>
      </pc:sldChg>
      <pc:sldChg chg="new del">
        <pc:chgData name="Linda Kudrna" userId="d122beff1529d7ee" providerId="LiveId" clId="{0EB66DDB-43B3-44EA-ABAC-2F9B78A84E7E}" dt="2022-05-03T16:44:47.463" v="5093" actId="47"/>
        <pc:sldMkLst>
          <pc:docMk/>
          <pc:sldMk cId="1442090960" sldId="494"/>
        </pc:sldMkLst>
      </pc:sldChg>
      <pc:sldChg chg="new del">
        <pc:chgData name="Linda Kudrna" userId="d122beff1529d7ee" providerId="LiveId" clId="{0EB66DDB-43B3-44EA-ABAC-2F9B78A84E7E}" dt="2022-05-03T16:43:17.312" v="5086" actId="47"/>
        <pc:sldMkLst>
          <pc:docMk/>
          <pc:sldMk cId="4095248993" sldId="495"/>
        </pc:sldMkLst>
      </pc:sldChg>
      <pc:sldChg chg="addSp modSp add mod">
        <pc:chgData name="Linda Kudrna" userId="d122beff1529d7ee" providerId="LiveId" clId="{0EB66DDB-43B3-44EA-ABAC-2F9B78A84E7E}" dt="2022-05-03T16:21:13.482" v="4164"/>
        <pc:sldMkLst>
          <pc:docMk/>
          <pc:sldMk cId="1654561007" sldId="496"/>
        </pc:sldMkLst>
        <pc:spChg chg="mod">
          <ac:chgData name="Linda Kudrna" userId="d122beff1529d7ee" providerId="LiveId" clId="{0EB66DDB-43B3-44EA-ABAC-2F9B78A84E7E}" dt="2022-05-03T16:21:13.482" v="4164"/>
          <ac:spMkLst>
            <pc:docMk/>
            <pc:sldMk cId="1654561007" sldId="496"/>
            <ac:spMk id="2" creationId="{CA053E98-AD0E-484E-A15E-3574A7F160AB}"/>
          </ac:spMkLst>
        </pc:spChg>
        <pc:spChg chg="mod">
          <ac:chgData name="Linda Kudrna" userId="d122beff1529d7ee" providerId="LiveId" clId="{0EB66DDB-43B3-44EA-ABAC-2F9B78A84E7E}" dt="2022-05-03T16:18:15.465" v="4155" actId="27636"/>
          <ac:spMkLst>
            <pc:docMk/>
            <pc:sldMk cId="1654561007" sldId="496"/>
            <ac:spMk id="3" creationId="{FF849AB8-B47E-4285-8617-FD4B262D107A}"/>
          </ac:spMkLst>
        </pc:spChg>
        <pc:picChg chg="add mod">
          <ac:chgData name="Linda Kudrna" userId="d122beff1529d7ee" providerId="LiveId" clId="{0EB66DDB-43B3-44EA-ABAC-2F9B78A84E7E}" dt="2022-05-03T16:20:24.038" v="4162" actId="14100"/>
          <ac:picMkLst>
            <pc:docMk/>
            <pc:sldMk cId="1654561007" sldId="496"/>
            <ac:picMk id="1026" creationId="{D241DB75-EB93-4FF5-BEB6-9C13C76E26D0}"/>
          </ac:picMkLst>
        </pc:picChg>
      </pc:sldChg>
      <pc:sldChg chg="add del">
        <pc:chgData name="Linda Kudrna" userId="d122beff1529d7ee" providerId="LiveId" clId="{0EB66DDB-43B3-44EA-ABAC-2F9B78A84E7E}" dt="2022-05-03T16:17:00.339" v="4120" actId="2890"/>
        <pc:sldMkLst>
          <pc:docMk/>
          <pc:sldMk cId="3056541765" sldId="496"/>
        </pc:sldMkLst>
      </pc:sldChg>
      <pc:sldChg chg="addSp delSp modSp add mod">
        <pc:chgData name="Linda Kudrna" userId="d122beff1529d7ee" providerId="LiveId" clId="{0EB66DDB-43B3-44EA-ABAC-2F9B78A84E7E}" dt="2022-05-03T16:42:50.210" v="5084" actId="26606"/>
        <pc:sldMkLst>
          <pc:docMk/>
          <pc:sldMk cId="685164066" sldId="497"/>
        </pc:sldMkLst>
        <pc:spChg chg="mod">
          <ac:chgData name="Linda Kudrna" userId="d122beff1529d7ee" providerId="LiveId" clId="{0EB66DDB-43B3-44EA-ABAC-2F9B78A84E7E}" dt="2022-05-03T16:42:50.210" v="5084" actId="26606"/>
          <ac:spMkLst>
            <pc:docMk/>
            <pc:sldMk cId="685164066" sldId="497"/>
            <ac:spMk id="2" creationId="{CA053E98-AD0E-484E-A15E-3574A7F160AB}"/>
          </ac:spMkLst>
        </pc:spChg>
        <pc:spChg chg="mod">
          <ac:chgData name="Linda Kudrna" userId="d122beff1529d7ee" providerId="LiveId" clId="{0EB66DDB-43B3-44EA-ABAC-2F9B78A84E7E}" dt="2022-05-03T16:42:50.210" v="5084" actId="26606"/>
          <ac:spMkLst>
            <pc:docMk/>
            <pc:sldMk cId="685164066" sldId="497"/>
            <ac:spMk id="3" creationId="{FF849AB8-B47E-4285-8617-FD4B262D107A}"/>
          </ac:spMkLst>
        </pc:spChg>
        <pc:spChg chg="mod">
          <ac:chgData name="Linda Kudrna" userId="d122beff1529d7ee" providerId="LiveId" clId="{0EB66DDB-43B3-44EA-ABAC-2F9B78A84E7E}" dt="2022-05-03T16:42:50.210" v="5084" actId="26606"/>
          <ac:spMkLst>
            <pc:docMk/>
            <pc:sldMk cId="685164066" sldId="497"/>
            <ac:spMk id="4" creationId="{4AF70EF2-0DB9-4348-B4EE-07AA839D8A82}"/>
          </ac:spMkLst>
        </pc:spChg>
        <pc:spChg chg="del">
          <ac:chgData name="Linda Kudrna" userId="d122beff1529d7ee" providerId="LiveId" clId="{0EB66DDB-43B3-44EA-ABAC-2F9B78A84E7E}" dt="2022-05-03T16:42:50.210" v="5084" actId="26606"/>
          <ac:spMkLst>
            <pc:docMk/>
            <pc:sldMk cId="685164066" sldId="497"/>
            <ac:spMk id="9" creationId="{3741B58E-3B65-4A01-A276-975AB2CF8A08}"/>
          </ac:spMkLst>
        </pc:spChg>
        <pc:spChg chg="del">
          <ac:chgData name="Linda Kudrna" userId="d122beff1529d7ee" providerId="LiveId" clId="{0EB66DDB-43B3-44EA-ABAC-2F9B78A84E7E}" dt="2022-05-03T16:42:50.210" v="5084" actId="26606"/>
          <ac:spMkLst>
            <pc:docMk/>
            <pc:sldMk cId="685164066" sldId="497"/>
            <ac:spMk id="11" creationId="{7AAC67C3-831B-4AB1-A259-DFB839CAFAFC}"/>
          </ac:spMkLst>
        </pc:spChg>
        <pc:spChg chg="del">
          <ac:chgData name="Linda Kudrna" userId="d122beff1529d7ee" providerId="LiveId" clId="{0EB66DDB-43B3-44EA-ABAC-2F9B78A84E7E}" dt="2022-05-03T16:42:50.210" v="5084" actId="26606"/>
          <ac:spMkLst>
            <pc:docMk/>
            <pc:sldMk cId="685164066" sldId="497"/>
            <ac:spMk id="13" creationId="{054B3F04-9EAC-45C0-B3CE-0387EEA10A0C}"/>
          </ac:spMkLst>
        </pc:spChg>
        <pc:spChg chg="add">
          <ac:chgData name="Linda Kudrna" userId="d122beff1529d7ee" providerId="LiveId" clId="{0EB66DDB-43B3-44EA-ABAC-2F9B78A84E7E}" dt="2022-05-03T16:42:50.210" v="5084" actId="26606"/>
          <ac:spMkLst>
            <pc:docMk/>
            <pc:sldMk cId="685164066" sldId="497"/>
            <ac:spMk id="18" creationId="{C843AFC8-D8D0-4784-B08C-6324FA88E6DD}"/>
          </ac:spMkLst>
        </pc:spChg>
        <pc:spChg chg="add">
          <ac:chgData name="Linda Kudrna" userId="d122beff1529d7ee" providerId="LiveId" clId="{0EB66DDB-43B3-44EA-ABAC-2F9B78A84E7E}" dt="2022-05-03T16:42:50.210" v="5084" actId="26606"/>
          <ac:spMkLst>
            <pc:docMk/>
            <pc:sldMk cId="685164066" sldId="497"/>
            <ac:spMk id="20" creationId="{854B1A56-8AFB-4D4F-8D98-1E832D6FFE67}"/>
          </ac:spMkLst>
        </pc:spChg>
        <pc:spChg chg="add">
          <ac:chgData name="Linda Kudrna" userId="d122beff1529d7ee" providerId="LiveId" clId="{0EB66DDB-43B3-44EA-ABAC-2F9B78A84E7E}" dt="2022-05-03T16:42:50.210" v="5084" actId="26606"/>
          <ac:spMkLst>
            <pc:docMk/>
            <pc:sldMk cId="685164066" sldId="497"/>
            <ac:spMk id="22" creationId="{F8E828FC-05B4-4BA4-92D3-3DF79D42D88E}"/>
          </ac:spMkLst>
        </pc:spChg>
      </pc:sldChg>
      <pc:sldChg chg="modSp add del mod">
        <pc:chgData name="Linda Kudrna" userId="d122beff1529d7ee" providerId="LiveId" clId="{0EB66DDB-43B3-44EA-ABAC-2F9B78A84E7E}" dt="2022-06-29T16:23:31.063" v="6660" actId="47"/>
        <pc:sldMkLst>
          <pc:docMk/>
          <pc:sldMk cId="2147990697" sldId="498"/>
        </pc:sldMkLst>
        <pc:spChg chg="mod">
          <ac:chgData name="Linda Kudrna" userId="d122beff1529d7ee" providerId="LiveId" clId="{0EB66DDB-43B3-44EA-ABAC-2F9B78A84E7E}" dt="2022-06-29T16:10:26.176" v="6410" actId="6549"/>
          <ac:spMkLst>
            <pc:docMk/>
            <pc:sldMk cId="2147990697" sldId="498"/>
            <ac:spMk id="3" creationId="{DC571239-C584-493D-A1A4-DA03C8CC29B1}"/>
          </ac:spMkLst>
        </pc:spChg>
      </pc:sldChg>
      <pc:sldChg chg="add del">
        <pc:chgData name="Linda Kudrna" userId="d122beff1529d7ee" providerId="LiveId" clId="{0EB66DDB-43B3-44EA-ABAC-2F9B78A84E7E}" dt="2022-06-29T16:23:26.295" v="6659" actId="47"/>
        <pc:sldMkLst>
          <pc:docMk/>
          <pc:sldMk cId="612807234" sldId="499"/>
        </pc:sldMkLst>
      </pc:sldChg>
      <pc:sldChg chg="add del">
        <pc:chgData name="Linda Kudrna" userId="d122beff1529d7ee" providerId="LiveId" clId="{0EB66DDB-43B3-44EA-ABAC-2F9B78A84E7E}" dt="2022-06-29T16:23:41.250" v="6662" actId="47"/>
        <pc:sldMkLst>
          <pc:docMk/>
          <pc:sldMk cId="3360897751" sldId="500"/>
        </pc:sldMkLst>
      </pc:sldChg>
      <pc:sldChg chg="addSp delSp modSp add mod">
        <pc:chgData name="Linda Kudrna" userId="d122beff1529d7ee" providerId="LiveId" clId="{0EB66DDB-43B3-44EA-ABAC-2F9B78A84E7E}" dt="2022-06-29T16:23:16.299" v="6658" actId="27636"/>
        <pc:sldMkLst>
          <pc:docMk/>
          <pc:sldMk cId="1812492120" sldId="501"/>
        </pc:sldMkLst>
        <pc:spChg chg="mod">
          <ac:chgData name="Linda Kudrna" userId="d122beff1529d7ee" providerId="LiveId" clId="{0EB66DDB-43B3-44EA-ABAC-2F9B78A84E7E}" dt="2022-06-29T16:23:16.299" v="6658" actId="27636"/>
          <ac:spMkLst>
            <pc:docMk/>
            <pc:sldMk cId="1812492120" sldId="501"/>
            <ac:spMk id="2" creationId="{19E9722B-9778-4101-9EF4-639DAC24F9ED}"/>
          </ac:spMkLst>
        </pc:spChg>
        <pc:spChg chg="mod">
          <ac:chgData name="Linda Kudrna" userId="d122beff1529d7ee" providerId="LiveId" clId="{0EB66DDB-43B3-44EA-ABAC-2F9B78A84E7E}" dt="2022-06-29T16:20:52.550" v="6593" actId="26606"/>
          <ac:spMkLst>
            <pc:docMk/>
            <pc:sldMk cId="1812492120" sldId="501"/>
            <ac:spMk id="4" creationId="{3E8D086C-74FD-4506-91F4-441877435D49}"/>
          </ac:spMkLst>
        </pc:spChg>
        <pc:spChg chg="del">
          <ac:chgData name="Linda Kudrna" userId="d122beff1529d7ee" providerId="LiveId" clId="{0EB66DDB-43B3-44EA-ABAC-2F9B78A84E7E}" dt="2022-06-29T16:17:55.732" v="6571" actId="26606"/>
          <ac:spMkLst>
            <pc:docMk/>
            <pc:sldMk cId="1812492120" sldId="501"/>
            <ac:spMk id="131" creationId="{F53311A5-99DE-4393-9A6A-668B1A50F6D7}"/>
          </ac:spMkLst>
        </pc:spChg>
        <pc:spChg chg="del">
          <ac:chgData name="Linda Kudrna" userId="d122beff1529d7ee" providerId="LiveId" clId="{0EB66DDB-43B3-44EA-ABAC-2F9B78A84E7E}" dt="2022-06-29T16:17:55.732" v="6571" actId="26606"/>
          <ac:spMkLst>
            <pc:docMk/>
            <pc:sldMk cId="1812492120" sldId="501"/>
            <ac:spMk id="133" creationId="{A4927983-BFBD-4CAA-A34E-2D3486ACF171}"/>
          </ac:spMkLst>
        </pc:spChg>
        <pc:spChg chg="del">
          <ac:chgData name="Linda Kudrna" userId="d122beff1529d7ee" providerId="LiveId" clId="{0EB66DDB-43B3-44EA-ABAC-2F9B78A84E7E}" dt="2022-06-29T16:17:55.732" v="6571" actId="26606"/>
          <ac:spMkLst>
            <pc:docMk/>
            <pc:sldMk cId="1812492120" sldId="501"/>
            <ac:spMk id="137" creationId="{9F5E263C-FB7E-4A3E-AD04-5140CD3D1D97}"/>
          </ac:spMkLst>
        </pc:spChg>
        <pc:spChg chg="del">
          <ac:chgData name="Linda Kudrna" userId="d122beff1529d7ee" providerId="LiveId" clId="{0EB66DDB-43B3-44EA-ABAC-2F9B78A84E7E}" dt="2022-06-29T16:17:55.732" v="6571" actId="26606"/>
          <ac:spMkLst>
            <pc:docMk/>
            <pc:sldMk cId="1812492120" sldId="501"/>
            <ac:spMk id="139" creationId="{9E65ED8C-90F7-4EB0-ACCB-64AEF411E8B9}"/>
          </ac:spMkLst>
        </pc:spChg>
        <pc:spChg chg="del">
          <ac:chgData name="Linda Kudrna" userId="d122beff1529d7ee" providerId="LiveId" clId="{0EB66DDB-43B3-44EA-ABAC-2F9B78A84E7E}" dt="2022-06-29T16:17:55.732" v="6571" actId="26606"/>
          <ac:spMkLst>
            <pc:docMk/>
            <pc:sldMk cId="1812492120" sldId="501"/>
            <ac:spMk id="141" creationId="{6604E3BF-88F7-4D19-BEC9-8486966EA467}"/>
          </ac:spMkLst>
        </pc:spChg>
        <pc:spChg chg="add del">
          <ac:chgData name="Linda Kudrna" userId="d122beff1529d7ee" providerId="LiveId" clId="{0EB66DDB-43B3-44EA-ABAC-2F9B78A84E7E}" dt="2022-06-29T16:18:02.118" v="6573" actId="26606"/>
          <ac:spMkLst>
            <pc:docMk/>
            <pc:sldMk cId="1812492120" sldId="501"/>
            <ac:spMk id="146" creationId="{F53311A5-99DE-4393-9A6A-668B1A50F6D7}"/>
          </ac:spMkLst>
        </pc:spChg>
        <pc:spChg chg="add del">
          <ac:chgData name="Linda Kudrna" userId="d122beff1529d7ee" providerId="LiveId" clId="{0EB66DDB-43B3-44EA-ABAC-2F9B78A84E7E}" dt="2022-06-29T16:18:02.118" v="6573" actId="26606"/>
          <ac:spMkLst>
            <pc:docMk/>
            <pc:sldMk cId="1812492120" sldId="501"/>
            <ac:spMk id="148" creationId="{A4927983-BFBD-4CAA-A34E-2D3486ACF171}"/>
          </ac:spMkLst>
        </pc:spChg>
        <pc:spChg chg="add del">
          <ac:chgData name="Linda Kudrna" userId="d122beff1529d7ee" providerId="LiveId" clId="{0EB66DDB-43B3-44EA-ABAC-2F9B78A84E7E}" dt="2022-06-29T16:20:52.550" v="6593" actId="26606"/>
          <ac:spMkLst>
            <pc:docMk/>
            <pc:sldMk cId="1812492120" sldId="501"/>
            <ac:spMk id="155" creationId="{F53311A5-99DE-4393-9A6A-668B1A50F6D7}"/>
          </ac:spMkLst>
        </pc:spChg>
        <pc:spChg chg="add del">
          <ac:chgData name="Linda Kudrna" userId="d122beff1529d7ee" providerId="LiveId" clId="{0EB66DDB-43B3-44EA-ABAC-2F9B78A84E7E}" dt="2022-06-29T16:20:52.550" v="6593" actId="26606"/>
          <ac:spMkLst>
            <pc:docMk/>
            <pc:sldMk cId="1812492120" sldId="501"/>
            <ac:spMk id="157" creationId="{A4927983-BFBD-4CAA-A34E-2D3486ACF171}"/>
          </ac:spMkLst>
        </pc:spChg>
        <pc:spChg chg="add del">
          <ac:chgData name="Linda Kudrna" userId="d122beff1529d7ee" providerId="LiveId" clId="{0EB66DDB-43B3-44EA-ABAC-2F9B78A84E7E}" dt="2022-06-29T16:20:52.550" v="6593" actId="26606"/>
          <ac:spMkLst>
            <pc:docMk/>
            <pc:sldMk cId="1812492120" sldId="501"/>
            <ac:spMk id="161" creationId="{9F5E263C-FB7E-4A3E-AD04-5140CD3D1D97}"/>
          </ac:spMkLst>
        </pc:spChg>
        <pc:spChg chg="add del">
          <ac:chgData name="Linda Kudrna" userId="d122beff1529d7ee" providerId="LiveId" clId="{0EB66DDB-43B3-44EA-ABAC-2F9B78A84E7E}" dt="2022-06-29T16:20:52.550" v="6593" actId="26606"/>
          <ac:spMkLst>
            <pc:docMk/>
            <pc:sldMk cId="1812492120" sldId="501"/>
            <ac:spMk id="163" creationId="{9E65ED8C-90F7-4EB0-ACCB-64AEF411E8B9}"/>
          </ac:spMkLst>
        </pc:spChg>
        <pc:spChg chg="add del">
          <ac:chgData name="Linda Kudrna" userId="d122beff1529d7ee" providerId="LiveId" clId="{0EB66DDB-43B3-44EA-ABAC-2F9B78A84E7E}" dt="2022-06-29T16:20:52.550" v="6593" actId="26606"/>
          <ac:spMkLst>
            <pc:docMk/>
            <pc:sldMk cId="1812492120" sldId="501"/>
            <ac:spMk id="165" creationId="{6604E3BF-88F7-4D19-BEC9-8486966EA467}"/>
          </ac:spMkLst>
        </pc:spChg>
        <pc:spChg chg="add del">
          <ac:chgData name="Linda Kudrna" userId="d122beff1529d7ee" providerId="LiveId" clId="{0EB66DDB-43B3-44EA-ABAC-2F9B78A84E7E}" dt="2022-06-29T16:20:27.259" v="6590" actId="26606"/>
          <ac:spMkLst>
            <pc:docMk/>
            <pc:sldMk cId="1812492120" sldId="501"/>
            <ac:spMk id="170" creationId="{F53311A5-99DE-4393-9A6A-668B1A50F6D7}"/>
          </ac:spMkLst>
        </pc:spChg>
        <pc:spChg chg="add del">
          <ac:chgData name="Linda Kudrna" userId="d122beff1529d7ee" providerId="LiveId" clId="{0EB66DDB-43B3-44EA-ABAC-2F9B78A84E7E}" dt="2022-06-29T16:20:27.259" v="6590" actId="26606"/>
          <ac:spMkLst>
            <pc:docMk/>
            <pc:sldMk cId="1812492120" sldId="501"/>
            <ac:spMk id="172" creationId="{A4927983-BFBD-4CAA-A34E-2D3486ACF171}"/>
          </ac:spMkLst>
        </pc:spChg>
        <pc:spChg chg="add del">
          <ac:chgData name="Linda Kudrna" userId="d122beff1529d7ee" providerId="LiveId" clId="{0EB66DDB-43B3-44EA-ABAC-2F9B78A84E7E}" dt="2022-06-29T16:20:52.506" v="6592" actId="26606"/>
          <ac:spMkLst>
            <pc:docMk/>
            <pc:sldMk cId="1812492120" sldId="501"/>
            <ac:spMk id="176" creationId="{9F5E263C-FB7E-4A3E-AD04-5140CD3D1D97}"/>
          </ac:spMkLst>
        </pc:spChg>
        <pc:spChg chg="add del">
          <ac:chgData name="Linda Kudrna" userId="d122beff1529d7ee" providerId="LiveId" clId="{0EB66DDB-43B3-44EA-ABAC-2F9B78A84E7E}" dt="2022-06-29T16:20:52.506" v="6592" actId="26606"/>
          <ac:spMkLst>
            <pc:docMk/>
            <pc:sldMk cId="1812492120" sldId="501"/>
            <ac:spMk id="177" creationId="{F53311A5-99DE-4393-9A6A-668B1A50F6D7}"/>
          </ac:spMkLst>
        </pc:spChg>
        <pc:spChg chg="add del">
          <ac:chgData name="Linda Kudrna" userId="d122beff1529d7ee" providerId="LiveId" clId="{0EB66DDB-43B3-44EA-ABAC-2F9B78A84E7E}" dt="2022-06-29T16:20:52.506" v="6592" actId="26606"/>
          <ac:spMkLst>
            <pc:docMk/>
            <pc:sldMk cId="1812492120" sldId="501"/>
            <ac:spMk id="178" creationId="{9E65ED8C-90F7-4EB0-ACCB-64AEF411E8B9}"/>
          </ac:spMkLst>
        </pc:spChg>
        <pc:spChg chg="add del">
          <ac:chgData name="Linda Kudrna" userId="d122beff1529d7ee" providerId="LiveId" clId="{0EB66DDB-43B3-44EA-ABAC-2F9B78A84E7E}" dt="2022-06-29T16:20:52.506" v="6592" actId="26606"/>
          <ac:spMkLst>
            <pc:docMk/>
            <pc:sldMk cId="1812492120" sldId="501"/>
            <ac:spMk id="179" creationId="{A4927983-BFBD-4CAA-A34E-2D3486ACF171}"/>
          </ac:spMkLst>
        </pc:spChg>
        <pc:spChg chg="add del">
          <ac:chgData name="Linda Kudrna" userId="d122beff1529d7ee" providerId="LiveId" clId="{0EB66DDB-43B3-44EA-ABAC-2F9B78A84E7E}" dt="2022-06-29T16:20:52.506" v="6592" actId="26606"/>
          <ac:spMkLst>
            <pc:docMk/>
            <pc:sldMk cId="1812492120" sldId="501"/>
            <ac:spMk id="180" creationId="{6604E3BF-88F7-4D19-BEC9-8486966EA467}"/>
          </ac:spMkLst>
        </pc:spChg>
        <pc:spChg chg="add">
          <ac:chgData name="Linda Kudrna" userId="d122beff1529d7ee" providerId="LiveId" clId="{0EB66DDB-43B3-44EA-ABAC-2F9B78A84E7E}" dt="2022-06-29T16:20:52.550" v="6593" actId="26606"/>
          <ac:spMkLst>
            <pc:docMk/>
            <pc:sldMk cId="1812492120" sldId="501"/>
            <ac:spMk id="182" creationId="{83A9B9E4-D842-4215-A86C-FA3FE90EFDE7}"/>
          </ac:spMkLst>
        </pc:spChg>
        <pc:spChg chg="add">
          <ac:chgData name="Linda Kudrna" userId="d122beff1529d7ee" providerId="LiveId" clId="{0EB66DDB-43B3-44EA-ABAC-2F9B78A84E7E}" dt="2022-06-29T16:20:52.550" v="6593" actId="26606"/>
          <ac:spMkLst>
            <pc:docMk/>
            <pc:sldMk cId="1812492120" sldId="501"/>
            <ac:spMk id="183" creationId="{F53311A5-99DE-4393-9A6A-668B1A50F6D7}"/>
          </ac:spMkLst>
        </pc:spChg>
        <pc:spChg chg="add">
          <ac:chgData name="Linda Kudrna" userId="d122beff1529d7ee" providerId="LiveId" clId="{0EB66DDB-43B3-44EA-ABAC-2F9B78A84E7E}" dt="2022-06-29T16:20:52.550" v="6593" actId="26606"/>
          <ac:spMkLst>
            <pc:docMk/>
            <pc:sldMk cId="1812492120" sldId="501"/>
            <ac:spMk id="184" creationId="{A4927983-BFBD-4CAA-A34E-2D3486ACF171}"/>
          </ac:spMkLst>
        </pc:spChg>
        <pc:spChg chg="add">
          <ac:chgData name="Linda Kudrna" userId="d122beff1529d7ee" providerId="LiveId" clId="{0EB66DDB-43B3-44EA-ABAC-2F9B78A84E7E}" dt="2022-06-29T16:20:52.550" v="6593" actId="26606"/>
          <ac:spMkLst>
            <pc:docMk/>
            <pc:sldMk cId="1812492120" sldId="501"/>
            <ac:spMk id="186" creationId="{516F6D6D-68C7-4DE7-BCC8-49EDF0B35FE4}"/>
          </ac:spMkLst>
        </pc:spChg>
        <pc:spChg chg="add">
          <ac:chgData name="Linda Kudrna" userId="d122beff1529d7ee" providerId="LiveId" clId="{0EB66DDB-43B3-44EA-ABAC-2F9B78A84E7E}" dt="2022-06-29T16:20:52.550" v="6593" actId="26606"/>
          <ac:spMkLst>
            <pc:docMk/>
            <pc:sldMk cId="1812492120" sldId="501"/>
            <ac:spMk id="188" creationId="{EDB0E252-C782-4F12-9522-B29D4B7D4B73}"/>
          </ac:spMkLst>
        </pc:spChg>
        <pc:graphicFrameChg chg="add del mod modGraphic">
          <ac:chgData name="Linda Kudrna" userId="d122beff1529d7ee" providerId="LiveId" clId="{0EB66DDB-43B3-44EA-ABAC-2F9B78A84E7E}" dt="2022-06-29T16:21:06.389" v="6597" actId="20577"/>
          <ac:graphicFrameMkLst>
            <pc:docMk/>
            <pc:sldMk cId="1812492120" sldId="501"/>
            <ac:graphicFrameMk id="25" creationId="{C197C34F-F289-407D-B690-F8D39D3012A7}"/>
          </ac:graphicFrameMkLst>
        </pc:graphicFrameChg>
        <pc:cxnChg chg="del">
          <ac:chgData name="Linda Kudrna" userId="d122beff1529d7ee" providerId="LiveId" clId="{0EB66DDB-43B3-44EA-ABAC-2F9B78A84E7E}" dt="2022-06-29T16:17:55.732" v="6571" actId="26606"/>
          <ac:cxnSpMkLst>
            <pc:docMk/>
            <pc:sldMk cId="1812492120" sldId="501"/>
            <ac:cxnSpMk id="135" creationId="{B40DF401-E6F0-4EFD-8C5C-6847352084CE}"/>
          </ac:cxnSpMkLst>
        </pc:cxnChg>
        <pc:cxnChg chg="add del">
          <ac:chgData name="Linda Kudrna" userId="d122beff1529d7ee" providerId="LiveId" clId="{0EB66DDB-43B3-44EA-ABAC-2F9B78A84E7E}" dt="2022-06-29T16:18:02.118" v="6573" actId="26606"/>
          <ac:cxnSpMkLst>
            <pc:docMk/>
            <pc:sldMk cId="1812492120" sldId="501"/>
            <ac:cxnSpMk id="150" creationId="{B40DF401-E6F0-4EFD-8C5C-6847352084CE}"/>
          </ac:cxnSpMkLst>
        </pc:cxnChg>
        <pc:cxnChg chg="add del">
          <ac:chgData name="Linda Kudrna" userId="d122beff1529d7ee" providerId="LiveId" clId="{0EB66DDB-43B3-44EA-ABAC-2F9B78A84E7E}" dt="2022-06-29T16:20:52.550" v="6593" actId="26606"/>
          <ac:cxnSpMkLst>
            <pc:docMk/>
            <pc:sldMk cId="1812492120" sldId="501"/>
            <ac:cxnSpMk id="159" creationId="{B40DF401-E6F0-4EFD-8C5C-6847352084CE}"/>
          </ac:cxnSpMkLst>
        </pc:cxnChg>
        <pc:cxnChg chg="add del">
          <ac:chgData name="Linda Kudrna" userId="d122beff1529d7ee" providerId="LiveId" clId="{0EB66DDB-43B3-44EA-ABAC-2F9B78A84E7E}" dt="2022-06-29T16:20:27.259" v="6590" actId="26606"/>
          <ac:cxnSpMkLst>
            <pc:docMk/>
            <pc:sldMk cId="1812492120" sldId="501"/>
            <ac:cxnSpMk id="174" creationId="{B40DF401-E6F0-4EFD-8C5C-6847352084CE}"/>
          </ac:cxnSpMkLst>
        </pc:cxnChg>
        <pc:cxnChg chg="add del">
          <ac:chgData name="Linda Kudrna" userId="d122beff1529d7ee" providerId="LiveId" clId="{0EB66DDB-43B3-44EA-ABAC-2F9B78A84E7E}" dt="2022-06-29T16:20:52.506" v="6592" actId="26606"/>
          <ac:cxnSpMkLst>
            <pc:docMk/>
            <pc:sldMk cId="1812492120" sldId="501"/>
            <ac:cxnSpMk id="181" creationId="{B40DF401-E6F0-4EFD-8C5C-6847352084CE}"/>
          </ac:cxnSpMkLst>
        </pc:cxnChg>
        <pc:cxnChg chg="add">
          <ac:chgData name="Linda Kudrna" userId="d122beff1529d7ee" providerId="LiveId" clId="{0EB66DDB-43B3-44EA-ABAC-2F9B78A84E7E}" dt="2022-06-29T16:20:52.550" v="6593" actId="26606"/>
          <ac:cxnSpMkLst>
            <pc:docMk/>
            <pc:sldMk cId="1812492120" sldId="501"/>
            <ac:cxnSpMk id="185" creationId="{B40DF401-E6F0-4EFD-8C5C-6847352084CE}"/>
          </ac:cxnSpMkLst>
        </pc:cxnChg>
        <pc:cxnChg chg="add">
          <ac:chgData name="Linda Kudrna" userId="d122beff1529d7ee" providerId="LiveId" clId="{0EB66DDB-43B3-44EA-ABAC-2F9B78A84E7E}" dt="2022-06-29T16:20:52.550" v="6593" actId="26606"/>
          <ac:cxnSpMkLst>
            <pc:docMk/>
            <pc:sldMk cId="1812492120" sldId="501"/>
            <ac:cxnSpMk id="187" creationId="{ED2ABB72-FC8B-4840-AD94-0699193233C9}"/>
          </ac:cxnSpMkLst>
        </pc:cxnChg>
      </pc:sldChg>
      <pc:sldChg chg="addSp delSp modSp add del mod">
        <pc:chgData name="Linda Kudrna" userId="d122beff1529d7ee" providerId="LiveId" clId="{0EB66DDB-43B3-44EA-ABAC-2F9B78A84E7E}" dt="2022-07-06T15:08:21.197" v="6672" actId="47"/>
        <pc:sldMkLst>
          <pc:docMk/>
          <pc:sldMk cId="1704296291" sldId="502"/>
        </pc:sldMkLst>
        <pc:spChg chg="mod">
          <ac:chgData name="Linda Kudrna" userId="d122beff1529d7ee" providerId="LiveId" clId="{0EB66DDB-43B3-44EA-ABAC-2F9B78A84E7E}" dt="2022-07-06T15:07:11.739" v="6671" actId="26606"/>
          <ac:spMkLst>
            <pc:docMk/>
            <pc:sldMk cId="1704296291" sldId="502"/>
            <ac:spMk id="2" creationId="{8EF9558D-EF35-42AC-AD2E-808514E9F7C4}"/>
          </ac:spMkLst>
        </pc:spChg>
        <pc:spChg chg="mod">
          <ac:chgData name="Linda Kudrna" userId="d122beff1529d7ee" providerId="LiveId" clId="{0EB66DDB-43B3-44EA-ABAC-2F9B78A84E7E}" dt="2022-07-06T15:07:11.739" v="6671" actId="26606"/>
          <ac:spMkLst>
            <pc:docMk/>
            <pc:sldMk cId="1704296291" sldId="502"/>
            <ac:spMk id="5" creationId="{EAA525B0-BB1C-46FB-ACC1-4AE88A9F40B5}"/>
          </ac:spMkLst>
        </pc:spChg>
        <pc:spChg chg="del">
          <ac:chgData name="Linda Kudrna" userId="d122beff1529d7ee" providerId="LiveId" clId="{0EB66DDB-43B3-44EA-ABAC-2F9B78A84E7E}" dt="2022-07-06T15:07:11.739" v="6671" actId="26606"/>
          <ac:spMkLst>
            <pc:docMk/>
            <pc:sldMk cId="1704296291" sldId="502"/>
            <ac:spMk id="12" creationId="{9F5E263C-FB7E-4A3E-AD04-5140CD3D1D97}"/>
          </ac:spMkLst>
        </pc:spChg>
        <pc:spChg chg="del">
          <ac:chgData name="Linda Kudrna" userId="d122beff1529d7ee" providerId="LiveId" clId="{0EB66DDB-43B3-44EA-ABAC-2F9B78A84E7E}" dt="2022-07-06T15:07:11.739" v="6671" actId="26606"/>
          <ac:spMkLst>
            <pc:docMk/>
            <pc:sldMk cId="1704296291" sldId="502"/>
            <ac:spMk id="14" creationId="{9E65ED8C-90F7-4EB0-ACCB-64AEF411E8B9}"/>
          </ac:spMkLst>
        </pc:spChg>
        <pc:spChg chg="del">
          <ac:chgData name="Linda Kudrna" userId="d122beff1529d7ee" providerId="LiveId" clId="{0EB66DDB-43B3-44EA-ABAC-2F9B78A84E7E}" dt="2022-07-06T15:07:11.739" v="6671" actId="26606"/>
          <ac:spMkLst>
            <pc:docMk/>
            <pc:sldMk cId="1704296291" sldId="502"/>
            <ac:spMk id="16" creationId="{6604E3BF-88F7-4D19-BEC9-8486966EA467}"/>
          </ac:spMkLst>
        </pc:spChg>
        <pc:spChg chg="add">
          <ac:chgData name="Linda Kudrna" userId="d122beff1529d7ee" providerId="LiveId" clId="{0EB66DDB-43B3-44EA-ABAC-2F9B78A84E7E}" dt="2022-07-06T15:07:11.739" v="6671" actId="26606"/>
          <ac:spMkLst>
            <pc:docMk/>
            <pc:sldMk cId="1704296291" sldId="502"/>
            <ac:spMk id="21" creationId="{79C0E2B3-7789-46B8-89A3-DDF58603CC1F}"/>
          </ac:spMkLst>
        </pc:spChg>
        <pc:graphicFrameChg chg="mod modGraphic">
          <ac:chgData name="Linda Kudrna" userId="d122beff1529d7ee" providerId="LiveId" clId="{0EB66DDB-43B3-44EA-ABAC-2F9B78A84E7E}" dt="2022-07-06T15:07:11.739" v="6671" actId="26606"/>
          <ac:graphicFrameMkLst>
            <pc:docMk/>
            <pc:sldMk cId="1704296291" sldId="502"/>
            <ac:graphicFrameMk id="7" creationId="{8A815B10-8CAC-4D2F-B1CE-30BF25B82E9A}"/>
          </ac:graphicFrameMkLst>
        </pc:graphicFrameChg>
      </pc:sldChg>
      <pc:sldChg chg="addSp delSp modSp new mod ord setBg">
        <pc:chgData name="Linda Kudrna" userId="d122beff1529d7ee" providerId="LiveId" clId="{0EB66DDB-43B3-44EA-ABAC-2F9B78A84E7E}" dt="2022-07-06T15:20:23.582" v="7691"/>
        <pc:sldMkLst>
          <pc:docMk/>
          <pc:sldMk cId="2234091596" sldId="502"/>
        </pc:sldMkLst>
        <pc:spChg chg="mod">
          <ac:chgData name="Linda Kudrna" userId="d122beff1529d7ee" providerId="LiveId" clId="{0EB66DDB-43B3-44EA-ABAC-2F9B78A84E7E}" dt="2022-07-06T15:19:32.827" v="7689" actId="113"/>
          <ac:spMkLst>
            <pc:docMk/>
            <pc:sldMk cId="2234091596" sldId="502"/>
            <ac:spMk id="2" creationId="{F86AB548-F782-F6C6-BB5C-FC31132C735B}"/>
          </ac:spMkLst>
        </pc:spChg>
        <pc:spChg chg="mod">
          <ac:chgData name="Linda Kudrna" userId="d122beff1529d7ee" providerId="LiveId" clId="{0EB66DDB-43B3-44EA-ABAC-2F9B78A84E7E}" dt="2022-07-06T15:18:22.749" v="7672" actId="1076"/>
          <ac:spMkLst>
            <pc:docMk/>
            <pc:sldMk cId="2234091596" sldId="502"/>
            <ac:spMk id="3" creationId="{DD6AF923-02F8-5CAE-8B83-C231C9F3519C}"/>
          </ac:spMkLst>
        </pc:spChg>
        <pc:spChg chg="mod">
          <ac:chgData name="Linda Kudrna" userId="d122beff1529d7ee" providerId="LiveId" clId="{0EB66DDB-43B3-44EA-ABAC-2F9B78A84E7E}" dt="2022-07-06T15:18:08.622" v="7669" actId="26606"/>
          <ac:spMkLst>
            <pc:docMk/>
            <pc:sldMk cId="2234091596" sldId="502"/>
            <ac:spMk id="4" creationId="{F3E63F02-C1E2-1D79-F95F-6DBBB2376065}"/>
          </ac:spMkLst>
        </pc:spChg>
        <pc:spChg chg="add del">
          <ac:chgData name="Linda Kudrna" userId="d122beff1529d7ee" providerId="LiveId" clId="{0EB66DDB-43B3-44EA-ABAC-2F9B78A84E7E}" dt="2022-07-06T15:10:09.437" v="6762"/>
          <ac:spMkLst>
            <pc:docMk/>
            <pc:sldMk cId="2234091596" sldId="502"/>
            <ac:spMk id="5" creationId="{B1C56D23-0879-B139-A833-8DDF064C328D}"/>
          </ac:spMkLst>
        </pc:spChg>
        <pc:spChg chg="add">
          <ac:chgData name="Linda Kudrna" userId="d122beff1529d7ee" providerId="LiveId" clId="{0EB66DDB-43B3-44EA-ABAC-2F9B78A84E7E}" dt="2022-07-06T15:18:08.622" v="7669" actId="26606"/>
          <ac:spMkLst>
            <pc:docMk/>
            <pc:sldMk cId="2234091596" sldId="502"/>
            <ac:spMk id="9" creationId="{35230A27-1553-42F8-99D7-829868E13715}"/>
          </ac:spMkLst>
        </pc:spChg>
        <pc:spChg chg="add">
          <ac:chgData name="Linda Kudrna" userId="d122beff1529d7ee" providerId="LiveId" clId="{0EB66DDB-43B3-44EA-ABAC-2F9B78A84E7E}" dt="2022-07-06T15:18:08.622" v="7669" actId="26606"/>
          <ac:spMkLst>
            <pc:docMk/>
            <pc:sldMk cId="2234091596" sldId="502"/>
            <ac:spMk id="11" creationId="{A772232D-B4D6-429F-B3D1-2D9891B85E08}"/>
          </ac:spMkLst>
        </pc:spChg>
        <pc:spChg chg="add del">
          <ac:chgData name="Linda Kudrna" userId="d122beff1529d7ee" providerId="LiveId" clId="{0EB66DDB-43B3-44EA-ABAC-2F9B78A84E7E}" dt="2022-07-06T15:10:09.437" v="6762"/>
          <ac:spMkLst>
            <pc:docMk/>
            <pc:sldMk cId="2234091596" sldId="502"/>
            <ac:spMk id="29" creationId="{A0B6C590-87A1-5AD4-0A60-5A9126933E39}"/>
          </ac:spMkLst>
        </pc:spChg>
        <pc:spChg chg="add del mod">
          <ac:chgData name="Linda Kudrna" userId="d122beff1529d7ee" providerId="LiveId" clId="{0EB66DDB-43B3-44EA-ABAC-2F9B78A84E7E}" dt="2022-07-06T15:18:35.453" v="7675"/>
          <ac:spMkLst>
            <pc:docMk/>
            <pc:sldMk cId="2234091596" sldId="502"/>
            <ac:spMk id="30" creationId="{3D75A464-809B-3402-83A3-3FFB7DD0EBBB}"/>
          </ac:spMkLst>
        </pc:spChg>
        <pc:spChg chg="add del mod">
          <ac:chgData name="Linda Kudrna" userId="d122beff1529d7ee" providerId="LiveId" clId="{0EB66DDB-43B3-44EA-ABAC-2F9B78A84E7E}" dt="2022-07-06T15:18:47.527" v="7680"/>
          <ac:spMkLst>
            <pc:docMk/>
            <pc:sldMk cId="2234091596" sldId="502"/>
            <ac:spMk id="31" creationId="{C7E1CEAB-9124-DB17-C52E-CE6766AEE452}"/>
          </ac:spMkLst>
        </pc:spChg>
        <pc:spChg chg="add mod">
          <ac:chgData name="Linda Kudrna" userId="d122beff1529d7ee" providerId="LiveId" clId="{0EB66DDB-43B3-44EA-ABAC-2F9B78A84E7E}" dt="2022-07-06T15:19:24.542" v="7688" actId="14100"/>
          <ac:spMkLst>
            <pc:docMk/>
            <pc:sldMk cId="2234091596" sldId="502"/>
            <ac:spMk id="34" creationId="{F9514E0F-D361-A230-4DD9-43F4664DE46C}"/>
          </ac:spMkLst>
        </pc:spChg>
        <pc:grpChg chg="add del">
          <ac:chgData name="Linda Kudrna" userId="d122beff1529d7ee" providerId="LiveId" clId="{0EB66DDB-43B3-44EA-ABAC-2F9B78A84E7E}" dt="2022-07-06T15:10:09.437" v="6762"/>
          <ac:grpSpMkLst>
            <pc:docMk/>
            <pc:sldMk cId="2234091596" sldId="502"/>
            <ac:grpSpMk id="6" creationId="{3B6F7BF0-78CD-FC81-B826-D71406182A48}"/>
          </ac:grpSpMkLst>
        </pc:grpChg>
        <pc:picChg chg="add del">
          <ac:chgData name="Linda Kudrna" userId="d122beff1529d7ee" providerId="LiveId" clId="{0EB66DDB-43B3-44EA-ABAC-2F9B78A84E7E}" dt="2022-07-06T15:10:09.437" v="6762"/>
          <ac:picMkLst>
            <pc:docMk/>
            <pc:sldMk cId="2234091596" sldId="502"/>
            <ac:picMk id="2072" creationId="{12CB0AF9-757C-928D-9C58-38027A85110F}"/>
          </ac:picMkLst>
        </pc:picChg>
        <pc:cxnChg chg="add">
          <ac:chgData name="Linda Kudrna" userId="d122beff1529d7ee" providerId="LiveId" clId="{0EB66DDB-43B3-44EA-ABAC-2F9B78A84E7E}" dt="2022-07-06T15:18:08.622" v="7669" actId="26606"/>
          <ac:cxnSpMkLst>
            <pc:docMk/>
            <pc:sldMk cId="2234091596" sldId="502"/>
            <ac:cxnSpMk id="13" creationId="{02CC3441-26B3-4381-B3DF-8AE3C288BC0D}"/>
          </ac:cxnSpMkLst>
        </pc:cxnChg>
      </pc:sldChg>
      <pc:sldChg chg="new del">
        <pc:chgData name="Linda Kudrna" userId="d122beff1529d7ee" providerId="LiveId" clId="{0EB66DDB-43B3-44EA-ABAC-2F9B78A84E7E}" dt="2022-07-06T15:33:38.477" v="9977" actId="47"/>
        <pc:sldMkLst>
          <pc:docMk/>
          <pc:sldMk cId="475942190" sldId="503"/>
        </pc:sldMkLst>
      </pc:sldChg>
      <pc:sldChg chg="addSp delSp modSp add mod">
        <pc:chgData name="Linda Kudrna" userId="d122beff1529d7ee" providerId="LiveId" clId="{0EB66DDB-43B3-44EA-ABAC-2F9B78A84E7E}" dt="2022-07-06T15:26:29.043" v="9055" actId="20577"/>
        <pc:sldMkLst>
          <pc:docMk/>
          <pc:sldMk cId="4137874986" sldId="504"/>
        </pc:sldMkLst>
        <pc:spChg chg="mod">
          <ac:chgData name="Linda Kudrna" userId="d122beff1529d7ee" providerId="LiveId" clId="{0EB66DDB-43B3-44EA-ABAC-2F9B78A84E7E}" dt="2022-07-06T15:21:00.732" v="7715" actId="20577"/>
          <ac:spMkLst>
            <pc:docMk/>
            <pc:sldMk cId="4137874986" sldId="504"/>
            <ac:spMk id="2" creationId="{F86AB548-F782-F6C6-BB5C-FC31132C735B}"/>
          </ac:spMkLst>
        </pc:spChg>
        <pc:spChg chg="add del mod">
          <ac:chgData name="Linda Kudrna" userId="d122beff1529d7ee" providerId="LiveId" clId="{0EB66DDB-43B3-44EA-ABAC-2F9B78A84E7E}" dt="2022-07-06T15:24:19.295" v="8608" actId="113"/>
          <ac:spMkLst>
            <pc:docMk/>
            <pc:sldMk cId="4137874986" sldId="504"/>
            <ac:spMk id="3" creationId="{DD6AF923-02F8-5CAE-8B83-C231C9F3519C}"/>
          </ac:spMkLst>
        </pc:spChg>
        <pc:spChg chg="add del mod">
          <ac:chgData name="Linda Kudrna" userId="d122beff1529d7ee" providerId="LiveId" clId="{0EB66DDB-43B3-44EA-ABAC-2F9B78A84E7E}" dt="2022-07-06T15:21:11.101" v="7718" actId="478"/>
          <ac:spMkLst>
            <pc:docMk/>
            <pc:sldMk cId="4137874986" sldId="504"/>
            <ac:spMk id="6" creationId="{E184D7A0-7304-00E6-FDE2-44014F58298D}"/>
          </ac:spMkLst>
        </pc:spChg>
        <pc:spChg chg="mod">
          <ac:chgData name="Linda Kudrna" userId="d122beff1529d7ee" providerId="LiveId" clId="{0EB66DDB-43B3-44EA-ABAC-2F9B78A84E7E}" dt="2022-07-06T15:26:29.043" v="9055" actId="20577"/>
          <ac:spMkLst>
            <pc:docMk/>
            <pc:sldMk cId="4137874986" sldId="504"/>
            <ac:spMk id="34" creationId="{F9514E0F-D361-A230-4DD9-43F4664DE46C}"/>
          </ac:spMkLst>
        </pc:spChg>
      </pc:sldChg>
      <pc:sldChg chg="modSp add mod">
        <pc:chgData name="Linda Kudrna" userId="d122beff1529d7ee" providerId="LiveId" clId="{0EB66DDB-43B3-44EA-ABAC-2F9B78A84E7E}" dt="2022-07-06T15:32:21.517" v="9975" actId="313"/>
        <pc:sldMkLst>
          <pc:docMk/>
          <pc:sldMk cId="729068712" sldId="505"/>
        </pc:sldMkLst>
        <pc:spChg chg="mod">
          <ac:chgData name="Linda Kudrna" userId="d122beff1529d7ee" providerId="LiveId" clId="{0EB66DDB-43B3-44EA-ABAC-2F9B78A84E7E}" dt="2022-07-06T15:27:05.761" v="9084" actId="20577"/>
          <ac:spMkLst>
            <pc:docMk/>
            <pc:sldMk cId="729068712" sldId="505"/>
            <ac:spMk id="2" creationId="{F86AB548-F782-F6C6-BB5C-FC31132C735B}"/>
          </ac:spMkLst>
        </pc:spChg>
        <pc:spChg chg="mod">
          <ac:chgData name="Linda Kudrna" userId="d122beff1529d7ee" providerId="LiveId" clId="{0EB66DDB-43B3-44EA-ABAC-2F9B78A84E7E}" dt="2022-07-06T15:30:56.692" v="9605" actId="313"/>
          <ac:spMkLst>
            <pc:docMk/>
            <pc:sldMk cId="729068712" sldId="505"/>
            <ac:spMk id="3" creationId="{DD6AF923-02F8-5CAE-8B83-C231C9F3519C}"/>
          </ac:spMkLst>
        </pc:spChg>
        <pc:spChg chg="mod">
          <ac:chgData name="Linda Kudrna" userId="d122beff1529d7ee" providerId="LiveId" clId="{0EB66DDB-43B3-44EA-ABAC-2F9B78A84E7E}" dt="2022-07-06T15:32:21.517" v="9975" actId="313"/>
          <ac:spMkLst>
            <pc:docMk/>
            <pc:sldMk cId="729068712" sldId="505"/>
            <ac:spMk id="34" creationId="{F9514E0F-D361-A230-4DD9-43F4664DE46C}"/>
          </ac:spMkLst>
        </pc:spChg>
      </pc:sldChg>
      <pc:sldMasterChg chg="modTransition modSldLayout">
        <pc:chgData name="Linda Kudrna" userId="d122beff1529d7ee" providerId="LiveId" clId="{0EB66DDB-43B3-44EA-ABAC-2F9B78A84E7E}" dt="2022-05-03T16:06:08.841" v="3868"/>
        <pc:sldMasterMkLst>
          <pc:docMk/>
          <pc:sldMasterMk cId="1984549557" sldId="2147483739"/>
        </pc:sldMasterMkLst>
        <pc:sldLayoutChg chg="modTransition">
          <pc:chgData name="Linda Kudrna" userId="d122beff1529d7ee" providerId="LiveId" clId="{0EB66DDB-43B3-44EA-ABAC-2F9B78A84E7E}" dt="2022-05-03T16:06:08.841" v="3868"/>
          <pc:sldLayoutMkLst>
            <pc:docMk/>
            <pc:sldMasterMk cId="1984549557" sldId="2147483739"/>
            <pc:sldLayoutMk cId="3077306014" sldId="2147483741"/>
          </pc:sldLayoutMkLst>
        </pc:sldLayoutChg>
        <pc:sldLayoutChg chg="modTransition">
          <pc:chgData name="Linda Kudrna" userId="d122beff1529d7ee" providerId="LiveId" clId="{0EB66DDB-43B3-44EA-ABAC-2F9B78A84E7E}" dt="2022-05-03T16:06:08.841" v="3868"/>
          <pc:sldLayoutMkLst>
            <pc:docMk/>
            <pc:sldMasterMk cId="1984549557" sldId="2147483739"/>
            <pc:sldLayoutMk cId="3705624509" sldId="2147483745"/>
          </pc:sldLayoutMkLst>
        </pc:sldLayoutChg>
        <pc:sldLayoutChg chg="modTransition">
          <pc:chgData name="Linda Kudrna" userId="d122beff1529d7ee" providerId="LiveId" clId="{0EB66DDB-43B3-44EA-ABAC-2F9B78A84E7E}" dt="2022-05-03T16:06:08.841" v="3868"/>
          <pc:sldLayoutMkLst>
            <pc:docMk/>
            <pc:sldMasterMk cId="1984549557" sldId="2147483739"/>
            <pc:sldLayoutMk cId="3905631667" sldId="2147483746"/>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483EFB-F31B-47F5-80A4-890CCB70A75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73ABD9C-2090-4350-9925-29370AF7C68A}">
      <dgm:prSet/>
      <dgm:spPr/>
      <dgm:t>
        <a:bodyPr/>
        <a:lstStyle/>
        <a:p>
          <a:r>
            <a:rPr lang="en-US" spc="-4" dirty="0">
              <a:cs typeface="Calibri"/>
            </a:rPr>
            <a:t>Prioritizes</a:t>
          </a:r>
          <a:r>
            <a:rPr lang="en-US" spc="4" dirty="0">
              <a:cs typeface="Calibri"/>
            </a:rPr>
            <a:t> </a:t>
          </a:r>
          <a:r>
            <a:rPr lang="en-US" spc="-4" dirty="0">
              <a:cs typeface="Calibri"/>
            </a:rPr>
            <a:t>equitable</a:t>
          </a:r>
          <a:r>
            <a:rPr lang="en-US" spc="40" dirty="0">
              <a:cs typeface="Calibri"/>
            </a:rPr>
            <a:t> </a:t>
          </a:r>
          <a:r>
            <a:rPr lang="en-US" spc="-4" dirty="0">
              <a:cs typeface="Calibri"/>
            </a:rPr>
            <a:t>access.</a:t>
          </a:r>
          <a:r>
            <a:rPr lang="en-US" dirty="0">
              <a:cs typeface="Calibri"/>
            </a:rPr>
            <a:t> Alongside</a:t>
          </a:r>
          <a:r>
            <a:rPr lang="en-US" spc="9" dirty="0">
              <a:cs typeface="Calibri"/>
            </a:rPr>
            <a:t> </a:t>
          </a:r>
          <a:r>
            <a:rPr lang="en-US" spc="-4" dirty="0">
              <a:cs typeface="Calibri"/>
            </a:rPr>
            <a:t>their</a:t>
          </a:r>
          <a:r>
            <a:rPr lang="en-US" spc="13" dirty="0">
              <a:cs typeface="Calibri"/>
            </a:rPr>
            <a:t> </a:t>
          </a:r>
          <a:r>
            <a:rPr lang="en-US" spc="-4" dirty="0">
              <a:cs typeface="Calibri"/>
            </a:rPr>
            <a:t>public</a:t>
          </a:r>
          <a:r>
            <a:rPr lang="en-US" spc="18" dirty="0">
              <a:cs typeface="Calibri"/>
            </a:rPr>
            <a:t> </a:t>
          </a:r>
          <a:r>
            <a:rPr lang="en-US" spc="-9" dirty="0">
              <a:cs typeface="Calibri"/>
            </a:rPr>
            <a:t>counterparts,</a:t>
          </a:r>
          <a:r>
            <a:rPr lang="en-US" spc="13" dirty="0">
              <a:cs typeface="Calibri"/>
            </a:rPr>
            <a:t> </a:t>
          </a:r>
          <a:r>
            <a:rPr lang="en-US" spc="-9" dirty="0">
              <a:cs typeface="Calibri"/>
            </a:rPr>
            <a:t>private</a:t>
          </a:r>
          <a:r>
            <a:rPr lang="en-US" spc="9" dirty="0">
              <a:cs typeface="Calibri"/>
            </a:rPr>
            <a:t> </a:t>
          </a:r>
          <a:r>
            <a:rPr lang="en-US" spc="-9" dirty="0">
              <a:cs typeface="Calibri"/>
            </a:rPr>
            <a:t>providers</a:t>
          </a:r>
          <a:r>
            <a:rPr lang="en-US" dirty="0">
              <a:cs typeface="Calibri"/>
            </a:rPr>
            <a:t> </a:t>
          </a:r>
          <a:r>
            <a:rPr lang="en-US" spc="-9" dirty="0">
              <a:cs typeface="Calibri"/>
            </a:rPr>
            <a:t>can</a:t>
          </a:r>
          <a:r>
            <a:rPr lang="en-US" spc="13" dirty="0">
              <a:cs typeface="Calibri"/>
            </a:rPr>
            <a:t> </a:t>
          </a:r>
          <a:r>
            <a:rPr lang="en-US" spc="-9" dirty="0">
              <a:cs typeface="Calibri"/>
            </a:rPr>
            <a:t>ensure</a:t>
          </a:r>
          <a:r>
            <a:rPr lang="en-US" spc="26" dirty="0">
              <a:cs typeface="Calibri"/>
            </a:rPr>
            <a:t> </a:t>
          </a:r>
          <a:r>
            <a:rPr lang="en-US" spc="-9" dirty="0">
              <a:cs typeface="Calibri"/>
            </a:rPr>
            <a:t>that</a:t>
          </a:r>
          <a:r>
            <a:rPr lang="en-US" spc="13" dirty="0">
              <a:cs typeface="Calibri"/>
            </a:rPr>
            <a:t> </a:t>
          </a:r>
          <a:r>
            <a:rPr lang="en-US" spc="-9" dirty="0">
              <a:cs typeface="Calibri"/>
            </a:rPr>
            <a:t>numerous </a:t>
          </a:r>
          <a:r>
            <a:rPr lang="en-US" spc="-4" dirty="0">
              <a:cs typeface="Calibri"/>
            </a:rPr>
            <a:t> options </a:t>
          </a:r>
          <a:r>
            <a:rPr lang="en-US" spc="-9" dirty="0">
              <a:cs typeface="Calibri"/>
            </a:rPr>
            <a:t>exist</a:t>
          </a:r>
          <a:r>
            <a:rPr lang="en-US" spc="13" dirty="0">
              <a:cs typeface="Calibri"/>
            </a:rPr>
            <a:t> </a:t>
          </a:r>
          <a:r>
            <a:rPr lang="en-US" spc="-9" dirty="0">
              <a:cs typeface="Calibri"/>
            </a:rPr>
            <a:t>for</a:t>
          </a:r>
          <a:r>
            <a:rPr lang="en-US" spc="-26" dirty="0">
              <a:cs typeface="Calibri"/>
            </a:rPr>
            <a:t> </a:t>
          </a:r>
          <a:r>
            <a:rPr lang="en-US" spc="-4" dirty="0">
              <a:cs typeface="Calibri"/>
            </a:rPr>
            <a:t>children,</a:t>
          </a:r>
          <a:r>
            <a:rPr lang="en-US" spc="9" dirty="0">
              <a:cs typeface="Calibri"/>
            </a:rPr>
            <a:t> </a:t>
          </a:r>
          <a:r>
            <a:rPr lang="en-US" spc="-4" dirty="0">
              <a:cs typeface="Calibri"/>
            </a:rPr>
            <a:t>especially</a:t>
          </a:r>
          <a:r>
            <a:rPr lang="en-US" spc="22" dirty="0">
              <a:cs typeface="Calibri"/>
            </a:rPr>
            <a:t> </a:t>
          </a:r>
          <a:r>
            <a:rPr lang="en-US" dirty="0">
              <a:cs typeface="Calibri"/>
            </a:rPr>
            <a:t>in </a:t>
          </a:r>
          <a:r>
            <a:rPr lang="en-US" spc="-4" dirty="0">
              <a:cs typeface="Calibri"/>
            </a:rPr>
            <a:t>educationally</a:t>
          </a:r>
          <a:r>
            <a:rPr lang="en-US" spc="31" dirty="0">
              <a:cs typeface="Calibri"/>
            </a:rPr>
            <a:t> </a:t>
          </a:r>
          <a:r>
            <a:rPr lang="en-US" dirty="0">
              <a:cs typeface="Calibri"/>
            </a:rPr>
            <a:t>at-risk</a:t>
          </a:r>
          <a:r>
            <a:rPr lang="en-US" spc="-9" dirty="0">
              <a:cs typeface="Calibri"/>
            </a:rPr>
            <a:t> </a:t>
          </a:r>
          <a:r>
            <a:rPr lang="en-US" spc="-4" dirty="0">
              <a:cs typeface="Calibri"/>
            </a:rPr>
            <a:t>areas.</a:t>
          </a:r>
          <a:r>
            <a:rPr lang="en-US" spc="9" dirty="0">
              <a:cs typeface="Calibri"/>
            </a:rPr>
            <a:t> </a:t>
          </a:r>
          <a:r>
            <a:rPr lang="en-US" spc="-4" dirty="0">
              <a:cs typeface="Calibri"/>
            </a:rPr>
            <a:t>Mecklenburg</a:t>
          </a:r>
          <a:r>
            <a:rPr lang="en-US" spc="9" dirty="0">
              <a:cs typeface="Calibri"/>
            </a:rPr>
            <a:t> </a:t>
          </a:r>
          <a:r>
            <a:rPr lang="en-US" spc="-18" dirty="0">
              <a:cs typeface="Calibri"/>
            </a:rPr>
            <a:t>County,</a:t>
          </a:r>
          <a:r>
            <a:rPr lang="en-US" spc="9" dirty="0">
              <a:cs typeface="Calibri"/>
            </a:rPr>
            <a:t> </a:t>
          </a:r>
          <a:r>
            <a:rPr lang="en-US" dirty="0">
              <a:cs typeface="Calibri"/>
            </a:rPr>
            <a:t>North</a:t>
          </a:r>
          <a:r>
            <a:rPr lang="en-US" spc="-13" dirty="0">
              <a:cs typeface="Calibri"/>
            </a:rPr>
            <a:t> </a:t>
          </a:r>
          <a:r>
            <a:rPr lang="en-US" spc="-4" dirty="0">
              <a:cs typeface="Calibri"/>
            </a:rPr>
            <a:t>Carolina, uses</a:t>
          </a:r>
          <a:r>
            <a:rPr lang="en-US" spc="9" dirty="0">
              <a:cs typeface="Calibri"/>
            </a:rPr>
            <a:t> </a:t>
          </a:r>
          <a:r>
            <a:rPr lang="en-US" dirty="0">
              <a:cs typeface="Calibri"/>
            </a:rPr>
            <a:t>a </a:t>
          </a:r>
          <a:r>
            <a:rPr lang="en-US" spc="4" dirty="0">
              <a:cs typeface="Calibri"/>
            </a:rPr>
            <a:t> </a:t>
          </a:r>
          <a:r>
            <a:rPr lang="en-US" spc="-4" dirty="0">
              <a:cs typeface="Calibri"/>
            </a:rPr>
            <a:t>mixed-delivery</a:t>
          </a:r>
          <a:r>
            <a:rPr lang="en-US" spc="4" dirty="0">
              <a:cs typeface="Calibri"/>
            </a:rPr>
            <a:t> </a:t>
          </a:r>
          <a:r>
            <a:rPr lang="en-US" spc="-9" dirty="0">
              <a:cs typeface="Calibri"/>
            </a:rPr>
            <a:t>system</a:t>
          </a:r>
          <a:r>
            <a:rPr lang="en-US" spc="-13" dirty="0">
              <a:cs typeface="Calibri"/>
            </a:rPr>
            <a:t> </a:t>
          </a:r>
          <a:r>
            <a:rPr lang="en-US" dirty="0">
              <a:cs typeface="Calibri"/>
            </a:rPr>
            <a:t>in </a:t>
          </a:r>
          <a:r>
            <a:rPr lang="en-US" spc="-4" dirty="0">
              <a:cs typeface="Calibri"/>
            </a:rPr>
            <a:t>which</a:t>
          </a:r>
          <a:r>
            <a:rPr lang="en-US" spc="-13" dirty="0">
              <a:cs typeface="Calibri"/>
            </a:rPr>
            <a:t> </a:t>
          </a:r>
          <a:r>
            <a:rPr lang="en-US" spc="-9" dirty="0">
              <a:cs typeface="Calibri"/>
            </a:rPr>
            <a:t>Pre-K</a:t>
          </a:r>
          <a:r>
            <a:rPr lang="en-US" spc="9" dirty="0">
              <a:cs typeface="Calibri"/>
            </a:rPr>
            <a:t> </a:t>
          </a:r>
          <a:r>
            <a:rPr lang="en-US" dirty="0">
              <a:cs typeface="Calibri"/>
            </a:rPr>
            <a:t>is</a:t>
          </a:r>
          <a:r>
            <a:rPr lang="en-US" spc="-4" dirty="0">
              <a:cs typeface="Calibri"/>
            </a:rPr>
            <a:t> </a:t>
          </a:r>
          <a:r>
            <a:rPr lang="en-US" spc="-9" dirty="0">
              <a:cs typeface="Calibri"/>
            </a:rPr>
            <a:t>offered</a:t>
          </a:r>
          <a:r>
            <a:rPr lang="en-US" spc="-22" dirty="0">
              <a:cs typeface="Calibri"/>
            </a:rPr>
            <a:t> </a:t>
          </a:r>
          <a:r>
            <a:rPr lang="en-US" spc="-9" dirty="0">
              <a:cs typeface="Calibri"/>
            </a:rPr>
            <a:t>through</a:t>
          </a:r>
          <a:r>
            <a:rPr lang="en-US" spc="18" dirty="0">
              <a:cs typeface="Calibri"/>
            </a:rPr>
            <a:t> </a:t>
          </a:r>
          <a:r>
            <a:rPr lang="en-US" dirty="0">
              <a:cs typeface="Calibri"/>
            </a:rPr>
            <a:t>qualifying</a:t>
          </a:r>
          <a:r>
            <a:rPr lang="en-US" spc="9" dirty="0">
              <a:cs typeface="Calibri"/>
            </a:rPr>
            <a:t> </a:t>
          </a:r>
          <a:r>
            <a:rPr lang="en-US" spc="-4" dirty="0">
              <a:cs typeface="Calibri"/>
            </a:rPr>
            <a:t>licensed</a:t>
          </a:r>
          <a:r>
            <a:rPr lang="en-US" spc="13" dirty="0">
              <a:cs typeface="Calibri"/>
            </a:rPr>
            <a:t> </a:t>
          </a:r>
          <a:r>
            <a:rPr lang="en-US" spc="-4" dirty="0">
              <a:cs typeface="Calibri"/>
            </a:rPr>
            <a:t>providers, which</a:t>
          </a:r>
          <a:r>
            <a:rPr lang="en-US" spc="-13" dirty="0">
              <a:cs typeface="Calibri"/>
            </a:rPr>
            <a:t> </a:t>
          </a:r>
          <a:r>
            <a:rPr lang="en-US" spc="-4" dirty="0">
              <a:cs typeface="Calibri"/>
            </a:rPr>
            <a:t>has </a:t>
          </a:r>
          <a:r>
            <a:rPr lang="en-US" spc="-9" dirty="0">
              <a:cs typeface="Calibri"/>
            </a:rPr>
            <a:t>resulted</a:t>
          </a:r>
          <a:r>
            <a:rPr lang="en-US" spc="18" dirty="0">
              <a:cs typeface="Calibri"/>
            </a:rPr>
            <a:t> </a:t>
          </a:r>
          <a:r>
            <a:rPr lang="en-US" dirty="0">
              <a:cs typeface="Calibri"/>
            </a:rPr>
            <a:t>in a </a:t>
          </a:r>
          <a:r>
            <a:rPr lang="en-US" spc="4" dirty="0">
              <a:cs typeface="Calibri"/>
            </a:rPr>
            <a:t> </a:t>
          </a:r>
          <a:r>
            <a:rPr lang="en-US" spc="-9" dirty="0">
              <a:cs typeface="Calibri"/>
            </a:rPr>
            <a:t>38-percentage </a:t>
          </a:r>
          <a:r>
            <a:rPr lang="en-US" dirty="0">
              <a:cs typeface="Calibri"/>
            </a:rPr>
            <a:t> </a:t>
          </a:r>
          <a:r>
            <a:rPr lang="en-US" spc="-4" dirty="0">
              <a:cs typeface="Calibri"/>
            </a:rPr>
            <a:t>increase</a:t>
          </a:r>
          <a:r>
            <a:rPr lang="en-US" spc="9" dirty="0">
              <a:cs typeface="Calibri"/>
            </a:rPr>
            <a:t> </a:t>
          </a:r>
          <a:r>
            <a:rPr lang="en-US" dirty="0">
              <a:cs typeface="Calibri"/>
            </a:rPr>
            <a:t>in</a:t>
          </a:r>
          <a:r>
            <a:rPr lang="en-US" spc="4" dirty="0">
              <a:cs typeface="Calibri"/>
            </a:rPr>
            <a:t> </a:t>
          </a:r>
          <a:r>
            <a:rPr lang="en-US" dirty="0">
              <a:cs typeface="Calibri"/>
            </a:rPr>
            <a:t>the </a:t>
          </a:r>
          <a:r>
            <a:rPr lang="en-US" spc="-4" dirty="0">
              <a:cs typeface="Calibri"/>
            </a:rPr>
            <a:t>number</a:t>
          </a:r>
          <a:r>
            <a:rPr lang="en-US" spc="9" dirty="0">
              <a:cs typeface="Calibri"/>
            </a:rPr>
            <a:t> </a:t>
          </a:r>
          <a:r>
            <a:rPr lang="en-US" dirty="0">
              <a:cs typeface="Calibri"/>
            </a:rPr>
            <a:t>of</a:t>
          </a:r>
          <a:r>
            <a:rPr lang="en-US" spc="-9" dirty="0">
              <a:cs typeface="Calibri"/>
            </a:rPr>
            <a:t> </a:t>
          </a:r>
          <a:r>
            <a:rPr lang="en-US" spc="-4" dirty="0">
              <a:cs typeface="Calibri"/>
            </a:rPr>
            <a:t>four-year-</a:t>
          </a:r>
          <a:r>
            <a:rPr lang="en-US" spc="-4" dirty="0" err="1">
              <a:cs typeface="Calibri"/>
            </a:rPr>
            <a:t>olds</a:t>
          </a:r>
          <a:r>
            <a:rPr lang="en-US" spc="-31" dirty="0">
              <a:cs typeface="Calibri"/>
            </a:rPr>
            <a:t> </a:t>
          </a:r>
          <a:r>
            <a:rPr lang="en-US" spc="-4" dirty="0">
              <a:cs typeface="Calibri"/>
            </a:rPr>
            <a:t>enrolled</a:t>
          </a:r>
          <a:r>
            <a:rPr lang="en-US" spc="4" dirty="0">
              <a:cs typeface="Calibri"/>
            </a:rPr>
            <a:t> </a:t>
          </a:r>
          <a:r>
            <a:rPr lang="en-US" dirty="0">
              <a:cs typeface="Calibri"/>
            </a:rPr>
            <a:t>in </a:t>
          </a:r>
          <a:r>
            <a:rPr lang="en-US" spc="-4" dirty="0">
              <a:cs typeface="Calibri"/>
            </a:rPr>
            <a:t>locations </a:t>
          </a:r>
          <a:r>
            <a:rPr lang="en-US" dirty="0">
              <a:cs typeface="Calibri"/>
            </a:rPr>
            <a:t>of </a:t>
          </a:r>
          <a:r>
            <a:rPr lang="en-US" spc="-4" dirty="0">
              <a:cs typeface="Calibri"/>
            </a:rPr>
            <a:t>their</a:t>
          </a:r>
          <a:r>
            <a:rPr lang="en-US" spc="9" dirty="0">
              <a:cs typeface="Calibri"/>
            </a:rPr>
            <a:t> </a:t>
          </a:r>
          <a:r>
            <a:rPr lang="en-US" spc="-4" dirty="0">
              <a:cs typeface="Calibri"/>
            </a:rPr>
            <a:t>choice. </a:t>
          </a:r>
          <a:r>
            <a:rPr lang="en-US" spc="-9" dirty="0">
              <a:cs typeface="Calibri"/>
            </a:rPr>
            <a:t>Similarly,</a:t>
          </a:r>
          <a:r>
            <a:rPr lang="en-US" spc="-18" dirty="0">
              <a:cs typeface="Calibri"/>
            </a:rPr>
            <a:t> </a:t>
          </a:r>
          <a:r>
            <a:rPr lang="en-US" dirty="0">
              <a:cs typeface="Calibri"/>
            </a:rPr>
            <a:t>in a </a:t>
          </a:r>
          <a:r>
            <a:rPr lang="en-US" spc="-265" dirty="0">
              <a:cs typeface="Calibri"/>
            </a:rPr>
            <a:t> </a:t>
          </a:r>
          <a:r>
            <a:rPr lang="en-US" spc="-4" dirty="0">
              <a:cs typeface="Calibri"/>
            </a:rPr>
            <a:t>pilot</a:t>
          </a:r>
          <a:r>
            <a:rPr lang="en-US" spc="13" dirty="0">
              <a:cs typeface="Calibri"/>
            </a:rPr>
            <a:t> </a:t>
          </a:r>
          <a:r>
            <a:rPr lang="en-US" spc="-4" dirty="0">
              <a:cs typeface="Calibri"/>
            </a:rPr>
            <a:t>mixed-delivery </a:t>
          </a:r>
          <a:r>
            <a:rPr lang="en-US" spc="-9" dirty="0">
              <a:cs typeface="Calibri"/>
            </a:rPr>
            <a:t>program</a:t>
          </a:r>
          <a:r>
            <a:rPr lang="en-US" spc="-13" dirty="0">
              <a:cs typeface="Calibri"/>
            </a:rPr>
            <a:t> </a:t>
          </a:r>
          <a:r>
            <a:rPr lang="en-US" dirty="0">
              <a:cs typeface="Calibri"/>
            </a:rPr>
            <a:t>in</a:t>
          </a:r>
          <a:r>
            <a:rPr lang="en-US" spc="4" dirty="0">
              <a:cs typeface="Calibri"/>
            </a:rPr>
            <a:t> </a:t>
          </a:r>
          <a:r>
            <a:rPr lang="en-US" spc="-4" dirty="0">
              <a:cs typeface="Calibri"/>
            </a:rPr>
            <a:t>Minnesota</a:t>
          </a:r>
          <a:r>
            <a:rPr lang="en-US" spc="13" dirty="0">
              <a:cs typeface="Calibri"/>
            </a:rPr>
            <a:t> </a:t>
          </a:r>
          <a:r>
            <a:rPr lang="en-US" spc="-9" dirty="0">
              <a:cs typeface="Calibri"/>
            </a:rPr>
            <a:t>intended</a:t>
          </a:r>
          <a:r>
            <a:rPr lang="en-US" spc="31" dirty="0">
              <a:cs typeface="Calibri"/>
            </a:rPr>
            <a:t> </a:t>
          </a:r>
          <a:r>
            <a:rPr lang="en-US" spc="-4" dirty="0">
              <a:cs typeface="Calibri"/>
            </a:rPr>
            <a:t>to</a:t>
          </a:r>
          <a:r>
            <a:rPr lang="en-US" dirty="0">
              <a:cs typeface="Calibri"/>
            </a:rPr>
            <a:t> </a:t>
          </a:r>
          <a:r>
            <a:rPr lang="en-US" spc="-9" dirty="0">
              <a:cs typeface="Calibri"/>
            </a:rPr>
            <a:t>expand</a:t>
          </a:r>
          <a:r>
            <a:rPr lang="en-US" spc="31" dirty="0">
              <a:cs typeface="Calibri"/>
            </a:rPr>
            <a:t> </a:t>
          </a:r>
          <a:r>
            <a:rPr lang="en-US" spc="-13" dirty="0">
              <a:cs typeface="Calibri"/>
            </a:rPr>
            <a:t>to</a:t>
          </a:r>
          <a:r>
            <a:rPr lang="en-US" spc="4" dirty="0">
              <a:cs typeface="Calibri"/>
            </a:rPr>
            <a:t> </a:t>
          </a:r>
          <a:r>
            <a:rPr lang="en-US" spc="-4" dirty="0">
              <a:cs typeface="Calibri"/>
            </a:rPr>
            <a:t>low-income</a:t>
          </a:r>
          <a:r>
            <a:rPr lang="en-US" spc="-26" dirty="0">
              <a:cs typeface="Calibri"/>
            </a:rPr>
            <a:t> </a:t>
          </a:r>
          <a:r>
            <a:rPr lang="en-US" spc="-4" dirty="0">
              <a:cs typeface="Calibri"/>
            </a:rPr>
            <a:t>and</a:t>
          </a:r>
          <a:r>
            <a:rPr lang="en-US" spc="4" dirty="0">
              <a:cs typeface="Calibri"/>
            </a:rPr>
            <a:t> </a:t>
          </a:r>
          <a:r>
            <a:rPr lang="en-US" spc="-4" dirty="0">
              <a:cs typeface="Calibri"/>
            </a:rPr>
            <a:t>vulnerable</a:t>
          </a:r>
          <a:r>
            <a:rPr lang="en-US" spc="13" dirty="0">
              <a:cs typeface="Calibri"/>
            </a:rPr>
            <a:t> </a:t>
          </a:r>
          <a:r>
            <a:rPr lang="en-US" spc="-4" dirty="0">
              <a:cs typeface="Calibri"/>
            </a:rPr>
            <a:t>populations,</a:t>
          </a:r>
          <a:r>
            <a:rPr lang="en-US" spc="22" dirty="0">
              <a:cs typeface="Calibri"/>
            </a:rPr>
            <a:t> </a:t>
          </a:r>
          <a:r>
            <a:rPr lang="en-US" spc="-4" dirty="0">
              <a:cs typeface="Calibri"/>
            </a:rPr>
            <a:t>57 </a:t>
          </a:r>
          <a:r>
            <a:rPr lang="en-US" dirty="0">
              <a:cs typeface="Calibri"/>
            </a:rPr>
            <a:t> </a:t>
          </a:r>
          <a:r>
            <a:rPr lang="en-US" spc="-9" dirty="0">
              <a:cs typeface="Calibri"/>
            </a:rPr>
            <a:t>percent</a:t>
          </a:r>
          <a:r>
            <a:rPr lang="en-US" spc="13" dirty="0">
              <a:cs typeface="Calibri"/>
            </a:rPr>
            <a:t> </a:t>
          </a:r>
          <a:r>
            <a:rPr lang="en-US" dirty="0">
              <a:cs typeface="Calibri"/>
            </a:rPr>
            <a:t>of</a:t>
          </a:r>
          <a:r>
            <a:rPr lang="en-US" spc="-9" dirty="0">
              <a:cs typeface="Calibri"/>
            </a:rPr>
            <a:t> </a:t>
          </a:r>
          <a:r>
            <a:rPr lang="en-US" spc="-4" dirty="0">
              <a:cs typeface="Calibri"/>
            </a:rPr>
            <a:t>participants</a:t>
          </a:r>
          <a:r>
            <a:rPr lang="en-US" spc="35" dirty="0">
              <a:cs typeface="Calibri"/>
            </a:rPr>
            <a:t> </a:t>
          </a:r>
          <a:r>
            <a:rPr lang="en-US" spc="-4" dirty="0">
              <a:cs typeface="Calibri"/>
            </a:rPr>
            <a:t>had</a:t>
          </a:r>
          <a:r>
            <a:rPr lang="en-US" spc="13" dirty="0">
              <a:cs typeface="Calibri"/>
            </a:rPr>
            <a:t> </a:t>
          </a:r>
          <a:r>
            <a:rPr lang="en-US" spc="-9" dirty="0">
              <a:cs typeface="Calibri"/>
            </a:rPr>
            <a:t>utilized</a:t>
          </a:r>
          <a:r>
            <a:rPr lang="en-US" spc="18" dirty="0">
              <a:cs typeface="Calibri"/>
            </a:rPr>
            <a:t> </a:t>
          </a:r>
          <a:r>
            <a:rPr lang="en-US" spc="-4" dirty="0">
              <a:cs typeface="Calibri"/>
            </a:rPr>
            <a:t>unlicensed</a:t>
          </a:r>
          <a:r>
            <a:rPr lang="en-US" spc="13" dirty="0">
              <a:cs typeface="Calibri"/>
            </a:rPr>
            <a:t> </a:t>
          </a:r>
          <a:r>
            <a:rPr lang="en-US" spc="-9" dirty="0">
              <a:cs typeface="Calibri"/>
            </a:rPr>
            <a:t>care</a:t>
          </a:r>
          <a:r>
            <a:rPr lang="en-US" spc="-13" dirty="0">
              <a:cs typeface="Calibri"/>
            </a:rPr>
            <a:t> </a:t>
          </a:r>
          <a:r>
            <a:rPr lang="en-US" spc="-4" dirty="0">
              <a:cs typeface="Calibri"/>
            </a:rPr>
            <a:t>facilities</a:t>
          </a:r>
          <a:r>
            <a:rPr lang="en-US" spc="22" dirty="0">
              <a:cs typeface="Calibri"/>
            </a:rPr>
            <a:t> </a:t>
          </a:r>
          <a:r>
            <a:rPr lang="en-US" spc="-13" dirty="0">
              <a:cs typeface="Calibri"/>
            </a:rPr>
            <a:t>before </a:t>
          </a:r>
          <a:r>
            <a:rPr lang="en-US" dirty="0">
              <a:cs typeface="Calibri"/>
            </a:rPr>
            <a:t>the</a:t>
          </a:r>
          <a:r>
            <a:rPr lang="en-US" spc="13" dirty="0">
              <a:cs typeface="Calibri"/>
            </a:rPr>
            <a:t> </a:t>
          </a:r>
          <a:r>
            <a:rPr lang="en-US" dirty="0">
              <a:cs typeface="Calibri"/>
            </a:rPr>
            <a:t>pilot,</a:t>
          </a:r>
          <a:r>
            <a:rPr lang="en-US" spc="9" dirty="0">
              <a:cs typeface="Calibri"/>
            </a:rPr>
            <a:t> </a:t>
          </a:r>
          <a:r>
            <a:rPr lang="en-US" spc="-4" dirty="0">
              <a:cs typeface="Calibri"/>
            </a:rPr>
            <a:t>but</a:t>
          </a:r>
          <a:r>
            <a:rPr lang="en-US" dirty="0">
              <a:cs typeface="Calibri"/>
            </a:rPr>
            <a:t> all</a:t>
          </a:r>
          <a:r>
            <a:rPr lang="en-US" spc="13" dirty="0">
              <a:cs typeface="Calibri"/>
            </a:rPr>
            <a:t> </a:t>
          </a:r>
          <a:r>
            <a:rPr lang="en-US" spc="-9" dirty="0">
              <a:cs typeface="Calibri"/>
            </a:rPr>
            <a:t>children</a:t>
          </a:r>
          <a:r>
            <a:rPr lang="en-US" spc="26" dirty="0">
              <a:cs typeface="Calibri"/>
            </a:rPr>
            <a:t> </a:t>
          </a:r>
          <a:r>
            <a:rPr lang="en-US" spc="-9" dirty="0">
              <a:cs typeface="Calibri"/>
            </a:rPr>
            <a:t>utilized</a:t>
          </a:r>
          <a:r>
            <a:rPr lang="en-US" spc="18" dirty="0">
              <a:cs typeface="Calibri"/>
            </a:rPr>
            <a:t> </a:t>
          </a:r>
          <a:r>
            <a:rPr lang="en-US" spc="-4" dirty="0">
              <a:cs typeface="Calibri"/>
            </a:rPr>
            <a:t>quality </a:t>
          </a:r>
          <a:r>
            <a:rPr lang="en-US" dirty="0">
              <a:cs typeface="Calibri"/>
            </a:rPr>
            <a:t> </a:t>
          </a:r>
          <a:r>
            <a:rPr lang="en-US" spc="-13" dirty="0">
              <a:cs typeface="Calibri"/>
            </a:rPr>
            <a:t>rated</a:t>
          </a:r>
          <a:r>
            <a:rPr lang="en-US" spc="13" dirty="0">
              <a:cs typeface="Calibri"/>
            </a:rPr>
            <a:t> </a:t>
          </a:r>
          <a:r>
            <a:rPr lang="en-US" spc="-9" dirty="0">
              <a:cs typeface="Calibri"/>
            </a:rPr>
            <a:t>programs</a:t>
          </a:r>
          <a:r>
            <a:rPr lang="en-US" spc="-18" dirty="0">
              <a:cs typeface="Calibri"/>
            </a:rPr>
            <a:t> </a:t>
          </a:r>
          <a:r>
            <a:rPr lang="en-US" spc="-9" dirty="0">
              <a:cs typeface="Calibri"/>
            </a:rPr>
            <a:t>at</a:t>
          </a:r>
          <a:r>
            <a:rPr lang="en-US" dirty="0">
              <a:cs typeface="Calibri"/>
            </a:rPr>
            <a:t> </a:t>
          </a:r>
          <a:r>
            <a:rPr lang="en-US" spc="-4" dirty="0">
              <a:cs typeface="Calibri"/>
            </a:rPr>
            <a:t>the</a:t>
          </a:r>
          <a:r>
            <a:rPr lang="en-US" spc="22" dirty="0">
              <a:cs typeface="Calibri"/>
            </a:rPr>
            <a:t> </a:t>
          </a:r>
          <a:r>
            <a:rPr lang="en-US" spc="-4" dirty="0">
              <a:cs typeface="Calibri"/>
            </a:rPr>
            <a:t>conclusion</a:t>
          </a:r>
          <a:r>
            <a:rPr lang="en-US" spc="-9" dirty="0">
              <a:cs typeface="Calibri"/>
            </a:rPr>
            <a:t> </a:t>
          </a:r>
          <a:r>
            <a:rPr lang="en-US" dirty="0">
              <a:cs typeface="Calibri"/>
            </a:rPr>
            <a:t>of</a:t>
          </a:r>
          <a:r>
            <a:rPr lang="en-US" spc="-9" dirty="0">
              <a:cs typeface="Calibri"/>
            </a:rPr>
            <a:t> </a:t>
          </a:r>
          <a:r>
            <a:rPr lang="en-US" dirty="0">
              <a:cs typeface="Calibri"/>
            </a:rPr>
            <a:t>the </a:t>
          </a:r>
          <a:r>
            <a:rPr lang="en-US" spc="-9" dirty="0">
              <a:cs typeface="Calibri"/>
            </a:rPr>
            <a:t>program. </a:t>
          </a:r>
        </a:p>
      </dgm:t>
    </dgm:pt>
    <dgm:pt modelId="{3DC88821-37C5-4D45-95C8-3F3048FF87A0}" type="parTrans" cxnId="{4F405726-4B2F-4135-A77A-85F7B0EAD02E}">
      <dgm:prSet/>
      <dgm:spPr/>
      <dgm:t>
        <a:bodyPr/>
        <a:lstStyle/>
        <a:p>
          <a:endParaRPr lang="en-US"/>
        </a:p>
      </dgm:t>
    </dgm:pt>
    <dgm:pt modelId="{1AC93E59-8EFC-41B7-B8B3-777AD82C8887}" type="sibTrans" cxnId="{4F405726-4B2F-4135-A77A-85F7B0EAD02E}">
      <dgm:prSet/>
      <dgm:spPr/>
      <dgm:t>
        <a:bodyPr/>
        <a:lstStyle/>
        <a:p>
          <a:endParaRPr lang="en-US"/>
        </a:p>
      </dgm:t>
    </dgm:pt>
    <dgm:pt modelId="{E6016535-2E3E-4754-BBC6-31D46A366742}">
      <dgm:prSet/>
      <dgm:spPr/>
      <dgm:t>
        <a:bodyPr/>
        <a:lstStyle/>
        <a:p>
          <a:r>
            <a:rPr lang="en-US" dirty="0">
              <a:cs typeface="Calibri"/>
            </a:rPr>
            <a:t>Building</a:t>
          </a:r>
          <a:r>
            <a:rPr lang="en-US" spc="9" dirty="0">
              <a:cs typeface="Calibri"/>
            </a:rPr>
            <a:t> </a:t>
          </a:r>
          <a:r>
            <a:rPr lang="en-US" dirty="0">
              <a:cs typeface="Calibri"/>
            </a:rPr>
            <a:t>on</a:t>
          </a:r>
          <a:r>
            <a:rPr lang="en-US" spc="-9" dirty="0">
              <a:cs typeface="Calibri"/>
            </a:rPr>
            <a:t> </a:t>
          </a:r>
          <a:r>
            <a:rPr lang="en-US" spc="-4" dirty="0">
              <a:cs typeface="Calibri"/>
            </a:rPr>
            <a:t>Mecklenburg</a:t>
          </a:r>
          <a:r>
            <a:rPr lang="en-US" spc="31" dirty="0">
              <a:cs typeface="Calibri"/>
            </a:rPr>
            <a:t> </a:t>
          </a:r>
          <a:r>
            <a:rPr lang="en-US" spc="-9" dirty="0">
              <a:cs typeface="Calibri"/>
            </a:rPr>
            <a:t>County</a:t>
          </a:r>
          <a:r>
            <a:rPr lang="en-US" spc="18" dirty="0">
              <a:cs typeface="Calibri"/>
            </a:rPr>
            <a:t> </a:t>
          </a:r>
          <a:r>
            <a:rPr lang="en-US" spc="-4" dirty="0">
              <a:cs typeface="Calibri"/>
            </a:rPr>
            <a:t>and</a:t>
          </a:r>
          <a:r>
            <a:rPr lang="en-US" spc="4" dirty="0">
              <a:cs typeface="Calibri"/>
            </a:rPr>
            <a:t> </a:t>
          </a:r>
          <a:r>
            <a:rPr lang="en-US" spc="-4" dirty="0">
              <a:cs typeface="Calibri"/>
            </a:rPr>
            <a:t>Minnesota</a:t>
          </a:r>
          <a:r>
            <a:rPr lang="en-US" spc="9" dirty="0">
              <a:cs typeface="Calibri"/>
            </a:rPr>
            <a:t> </a:t>
          </a:r>
          <a:r>
            <a:rPr lang="en-US" dirty="0">
              <a:cs typeface="Calibri"/>
            </a:rPr>
            <a:t>as</a:t>
          </a:r>
          <a:r>
            <a:rPr lang="en-US" spc="4" dirty="0">
              <a:cs typeface="Calibri"/>
            </a:rPr>
            <a:t> </a:t>
          </a:r>
          <a:r>
            <a:rPr lang="en-US" spc="-9" dirty="0">
              <a:cs typeface="Calibri"/>
            </a:rPr>
            <a:t>examples, </a:t>
          </a:r>
          <a:r>
            <a:rPr lang="en-US" spc="-265" dirty="0">
              <a:cs typeface="Calibri"/>
            </a:rPr>
            <a:t> </a:t>
          </a:r>
          <a:r>
            <a:rPr lang="en-US" dirty="0">
              <a:cs typeface="Calibri"/>
            </a:rPr>
            <a:t>a </a:t>
          </a:r>
          <a:r>
            <a:rPr lang="en-US" spc="-9" dirty="0">
              <a:cs typeface="Calibri"/>
            </a:rPr>
            <a:t>well-coordinated</a:t>
          </a:r>
          <a:r>
            <a:rPr lang="en-US" spc="4" dirty="0">
              <a:cs typeface="Calibri"/>
            </a:rPr>
            <a:t> </a:t>
          </a:r>
          <a:r>
            <a:rPr lang="en-US" spc="-4" dirty="0">
              <a:cs typeface="Calibri"/>
            </a:rPr>
            <a:t>mixed-delivery</a:t>
          </a:r>
          <a:r>
            <a:rPr lang="en-US" spc="13" dirty="0">
              <a:cs typeface="Calibri"/>
            </a:rPr>
            <a:t> </a:t>
          </a:r>
          <a:r>
            <a:rPr lang="en-US" spc="-4" dirty="0">
              <a:cs typeface="Calibri"/>
            </a:rPr>
            <a:t>option</a:t>
          </a:r>
          <a:r>
            <a:rPr lang="en-US" spc="4" dirty="0">
              <a:cs typeface="Calibri"/>
            </a:rPr>
            <a:t> </a:t>
          </a:r>
          <a:r>
            <a:rPr lang="en-US" spc="-4" dirty="0">
              <a:cs typeface="Calibri"/>
            </a:rPr>
            <a:t>would</a:t>
          </a:r>
          <a:r>
            <a:rPr lang="en-US" spc="-9" dirty="0">
              <a:cs typeface="Calibri"/>
            </a:rPr>
            <a:t> </a:t>
          </a:r>
          <a:r>
            <a:rPr lang="en-US" dirty="0">
              <a:cs typeface="Calibri"/>
            </a:rPr>
            <a:t>allow </a:t>
          </a:r>
          <a:r>
            <a:rPr lang="en-US" spc="-9" dirty="0">
              <a:cs typeface="Calibri"/>
            </a:rPr>
            <a:t>for greater</a:t>
          </a:r>
          <a:r>
            <a:rPr lang="en-US" spc="13" dirty="0">
              <a:cs typeface="Calibri"/>
            </a:rPr>
            <a:t> </a:t>
          </a:r>
          <a:r>
            <a:rPr lang="en-US" spc="-4" dirty="0">
              <a:cs typeface="Calibri"/>
            </a:rPr>
            <a:t>access</a:t>
          </a:r>
          <a:r>
            <a:rPr lang="en-US" spc="4" dirty="0">
              <a:cs typeface="Calibri"/>
            </a:rPr>
            <a:t> </a:t>
          </a:r>
          <a:r>
            <a:rPr lang="en-US" spc="-4" dirty="0">
              <a:cs typeface="Calibri"/>
            </a:rPr>
            <a:t>to</a:t>
          </a:r>
          <a:r>
            <a:rPr lang="en-US" spc="4" dirty="0">
              <a:cs typeface="Calibri"/>
            </a:rPr>
            <a:t> </a:t>
          </a:r>
          <a:r>
            <a:rPr lang="en-US" spc="-4" dirty="0">
              <a:cs typeface="Calibri"/>
            </a:rPr>
            <a:t>high-quality</a:t>
          </a:r>
          <a:r>
            <a:rPr lang="en-US" spc="40" dirty="0">
              <a:cs typeface="Calibri"/>
            </a:rPr>
            <a:t> </a:t>
          </a:r>
          <a:r>
            <a:rPr lang="en-US" spc="-4" dirty="0">
              <a:cs typeface="Calibri"/>
            </a:rPr>
            <a:t>options</a:t>
          </a:r>
          <a:r>
            <a:rPr lang="en-US" spc="9" dirty="0">
              <a:cs typeface="Calibri"/>
            </a:rPr>
            <a:t> </a:t>
          </a:r>
          <a:r>
            <a:rPr lang="en-US" spc="-9" dirty="0">
              <a:cs typeface="Calibri"/>
            </a:rPr>
            <a:t>for </a:t>
          </a:r>
          <a:r>
            <a:rPr lang="en-US" spc="-4" dirty="0">
              <a:cs typeface="Calibri"/>
            </a:rPr>
            <a:t>all</a:t>
          </a:r>
          <a:r>
            <a:rPr lang="en-US" spc="31" dirty="0">
              <a:cs typeface="Calibri"/>
            </a:rPr>
            <a:t> </a:t>
          </a:r>
          <a:r>
            <a:rPr lang="en-US" spc="-9" dirty="0">
              <a:cs typeface="Calibri"/>
            </a:rPr>
            <a:t>children </a:t>
          </a:r>
          <a:r>
            <a:rPr lang="en-US" spc="-4" dirty="0">
              <a:cs typeface="Calibri"/>
            </a:rPr>
            <a:t> and</a:t>
          </a:r>
          <a:r>
            <a:rPr lang="en-US" dirty="0">
              <a:cs typeface="Calibri"/>
            </a:rPr>
            <a:t> </a:t>
          </a:r>
          <a:r>
            <a:rPr lang="en-US" spc="-4" dirty="0">
              <a:cs typeface="Calibri"/>
            </a:rPr>
            <a:t>families. </a:t>
          </a:r>
          <a:r>
            <a:rPr lang="en-US" spc="-9" dirty="0">
              <a:cs typeface="Calibri"/>
            </a:rPr>
            <a:t>Mixed</a:t>
          </a:r>
          <a:r>
            <a:rPr lang="en-US" spc="4" dirty="0">
              <a:cs typeface="Calibri"/>
            </a:rPr>
            <a:t> </a:t>
          </a:r>
          <a:r>
            <a:rPr lang="en-US" spc="-4" dirty="0">
              <a:cs typeface="Calibri"/>
            </a:rPr>
            <a:t>delivery </a:t>
          </a:r>
          <a:r>
            <a:rPr lang="en-US" dirty="0">
              <a:cs typeface="Calibri"/>
            </a:rPr>
            <a:t>would</a:t>
          </a:r>
          <a:r>
            <a:rPr lang="en-US" spc="-13" dirty="0">
              <a:cs typeface="Calibri"/>
            </a:rPr>
            <a:t> </a:t>
          </a:r>
          <a:r>
            <a:rPr lang="en-US" dirty="0">
              <a:cs typeface="Calibri"/>
            </a:rPr>
            <a:t>also</a:t>
          </a:r>
          <a:r>
            <a:rPr lang="en-US" spc="4" dirty="0">
              <a:cs typeface="Calibri"/>
            </a:rPr>
            <a:t> </a:t>
          </a:r>
          <a:r>
            <a:rPr lang="en-US" spc="-9" dirty="0">
              <a:cs typeface="Calibri"/>
            </a:rPr>
            <a:t>encourage</a:t>
          </a:r>
          <a:r>
            <a:rPr lang="en-US" spc="4" dirty="0">
              <a:cs typeface="Calibri"/>
            </a:rPr>
            <a:t> </a:t>
          </a:r>
          <a:r>
            <a:rPr lang="en-US" spc="-13" dirty="0">
              <a:cs typeface="Calibri"/>
            </a:rPr>
            <a:t>care</a:t>
          </a:r>
          <a:r>
            <a:rPr lang="en-US" spc="4" dirty="0">
              <a:cs typeface="Calibri"/>
            </a:rPr>
            <a:t> </a:t>
          </a:r>
          <a:r>
            <a:rPr lang="en-US" spc="-4" dirty="0">
              <a:cs typeface="Calibri"/>
            </a:rPr>
            <a:t>options</a:t>
          </a:r>
          <a:r>
            <a:rPr lang="en-US" dirty="0">
              <a:cs typeface="Calibri"/>
            </a:rPr>
            <a:t> </a:t>
          </a:r>
          <a:r>
            <a:rPr lang="en-US" spc="-4" dirty="0">
              <a:cs typeface="Calibri"/>
            </a:rPr>
            <a:t>to</a:t>
          </a:r>
          <a:r>
            <a:rPr lang="en-US" spc="4" dirty="0">
              <a:cs typeface="Calibri"/>
            </a:rPr>
            <a:t> </a:t>
          </a:r>
          <a:r>
            <a:rPr lang="en-US" spc="-9" dirty="0">
              <a:cs typeface="Calibri"/>
            </a:rPr>
            <a:t>match</a:t>
          </a:r>
          <a:r>
            <a:rPr lang="en-US" spc="4" dirty="0">
              <a:cs typeface="Calibri"/>
            </a:rPr>
            <a:t> </a:t>
          </a:r>
          <a:r>
            <a:rPr lang="en-US" spc="-4" dirty="0">
              <a:cs typeface="Calibri"/>
            </a:rPr>
            <a:t>demand</a:t>
          </a:r>
          <a:r>
            <a:rPr lang="en-US" spc="18" dirty="0">
              <a:cs typeface="Calibri"/>
            </a:rPr>
            <a:t> </a:t>
          </a:r>
          <a:r>
            <a:rPr lang="en-US" spc="-4" dirty="0">
              <a:cs typeface="Calibri"/>
            </a:rPr>
            <a:t>(e.g.,</a:t>
          </a:r>
          <a:r>
            <a:rPr lang="en-US" dirty="0">
              <a:cs typeface="Calibri"/>
            </a:rPr>
            <a:t> </a:t>
          </a:r>
          <a:r>
            <a:rPr lang="en-US" spc="-4" dirty="0">
              <a:cs typeface="Calibri"/>
            </a:rPr>
            <a:t>home-based </a:t>
          </a:r>
          <a:r>
            <a:rPr lang="en-US" dirty="0">
              <a:cs typeface="Calibri"/>
            </a:rPr>
            <a:t> </a:t>
          </a:r>
          <a:r>
            <a:rPr lang="en-US" spc="-4" dirty="0">
              <a:cs typeface="Calibri"/>
            </a:rPr>
            <a:t>options </a:t>
          </a:r>
          <a:r>
            <a:rPr lang="en-US" dirty="0">
              <a:cs typeface="Calibri"/>
            </a:rPr>
            <a:t>in </a:t>
          </a:r>
          <a:r>
            <a:rPr lang="en-US" spc="-9" dirty="0">
              <a:cs typeface="Calibri"/>
            </a:rPr>
            <a:t>rural</a:t>
          </a:r>
          <a:r>
            <a:rPr lang="en-US" dirty="0">
              <a:cs typeface="Calibri"/>
            </a:rPr>
            <a:t> </a:t>
          </a:r>
          <a:r>
            <a:rPr lang="en-US" spc="-4" dirty="0">
              <a:cs typeface="Calibri"/>
            </a:rPr>
            <a:t>locations</a:t>
          </a:r>
          <a:r>
            <a:rPr lang="en-US" spc="4" dirty="0">
              <a:cs typeface="Calibri"/>
            </a:rPr>
            <a:t> </a:t>
          </a:r>
          <a:r>
            <a:rPr lang="en-US" spc="-9" dirty="0">
              <a:cs typeface="Calibri"/>
            </a:rPr>
            <a:t>that</a:t>
          </a:r>
          <a:r>
            <a:rPr lang="en-US" spc="18" dirty="0">
              <a:cs typeface="Calibri"/>
            </a:rPr>
            <a:t> </a:t>
          </a:r>
          <a:r>
            <a:rPr lang="en-US" spc="-4" dirty="0">
              <a:cs typeface="Calibri"/>
            </a:rPr>
            <a:t>don’t</a:t>
          </a:r>
          <a:r>
            <a:rPr lang="en-US" spc="13" dirty="0">
              <a:cs typeface="Calibri"/>
            </a:rPr>
            <a:t> </a:t>
          </a:r>
          <a:r>
            <a:rPr lang="en-US" spc="-9" dirty="0">
              <a:cs typeface="Calibri"/>
            </a:rPr>
            <a:t>require</a:t>
          </a:r>
          <a:r>
            <a:rPr lang="en-US" spc="26" dirty="0">
              <a:cs typeface="Calibri"/>
            </a:rPr>
            <a:t> </a:t>
          </a:r>
          <a:r>
            <a:rPr lang="en-US" dirty="0">
              <a:cs typeface="Calibri"/>
            </a:rPr>
            <a:t>a</a:t>
          </a:r>
          <a:r>
            <a:rPr lang="en-US" spc="9" dirty="0">
              <a:cs typeface="Calibri"/>
            </a:rPr>
            <a:t> </a:t>
          </a:r>
          <a:r>
            <a:rPr lang="en-US" spc="-9" dirty="0">
              <a:cs typeface="Calibri"/>
            </a:rPr>
            <a:t>large</a:t>
          </a:r>
          <a:r>
            <a:rPr lang="en-US" spc="13" dirty="0">
              <a:cs typeface="Calibri"/>
            </a:rPr>
            <a:t> </a:t>
          </a:r>
          <a:r>
            <a:rPr lang="en-US" spc="-9" dirty="0">
              <a:cs typeface="Calibri"/>
            </a:rPr>
            <a:t>center</a:t>
          </a:r>
          <a:r>
            <a:rPr lang="en-US" spc="9" dirty="0">
              <a:cs typeface="Calibri"/>
            </a:rPr>
            <a:t> </a:t>
          </a:r>
          <a:r>
            <a:rPr lang="en-US" dirty="0">
              <a:cs typeface="Calibri"/>
            </a:rPr>
            <a:t>or</a:t>
          </a:r>
          <a:r>
            <a:rPr lang="en-US" spc="-9" dirty="0">
              <a:cs typeface="Calibri"/>
            </a:rPr>
            <a:t> </a:t>
          </a:r>
          <a:r>
            <a:rPr lang="en-US" spc="-4" dirty="0">
              <a:cs typeface="Calibri"/>
            </a:rPr>
            <a:t>school).</a:t>
          </a:r>
          <a:r>
            <a:rPr lang="en-US" spc="-9" dirty="0">
              <a:cs typeface="Calibri"/>
            </a:rPr>
            <a:t> </a:t>
          </a:r>
          <a:r>
            <a:rPr lang="en-US" spc="-4" dirty="0">
              <a:cs typeface="Calibri"/>
            </a:rPr>
            <a:t>More</a:t>
          </a:r>
          <a:r>
            <a:rPr lang="en-US" spc="-9" dirty="0">
              <a:cs typeface="Calibri"/>
            </a:rPr>
            <a:t> </a:t>
          </a:r>
          <a:r>
            <a:rPr lang="en-US" spc="-4" dirty="0">
              <a:cs typeface="Calibri"/>
            </a:rPr>
            <a:t>options </a:t>
          </a:r>
          <a:r>
            <a:rPr lang="en-US" dirty="0">
              <a:cs typeface="Calibri"/>
            </a:rPr>
            <a:t>allow</a:t>
          </a:r>
          <a:r>
            <a:rPr lang="en-US" spc="4" dirty="0">
              <a:cs typeface="Calibri"/>
            </a:rPr>
            <a:t> </a:t>
          </a:r>
          <a:r>
            <a:rPr lang="en-US" spc="-9" dirty="0">
              <a:cs typeface="Calibri"/>
            </a:rPr>
            <a:t>parents,</a:t>
          </a:r>
          <a:r>
            <a:rPr lang="en-US" spc="22" dirty="0">
              <a:cs typeface="Calibri"/>
            </a:rPr>
            <a:t> </a:t>
          </a:r>
          <a:r>
            <a:rPr lang="en-US" spc="-9" dirty="0">
              <a:cs typeface="Calibri"/>
            </a:rPr>
            <a:t>at</a:t>
          </a:r>
          <a:r>
            <a:rPr lang="en-US" spc="18" dirty="0">
              <a:cs typeface="Calibri"/>
            </a:rPr>
            <a:t> </a:t>
          </a:r>
          <a:r>
            <a:rPr lang="en-US" spc="-4" dirty="0">
              <a:cs typeface="Calibri"/>
            </a:rPr>
            <a:t>all</a:t>
          </a:r>
          <a:r>
            <a:rPr lang="en-US" spc="9" dirty="0">
              <a:cs typeface="Calibri"/>
            </a:rPr>
            <a:t> </a:t>
          </a:r>
          <a:r>
            <a:rPr lang="en-US" spc="-9" dirty="0">
              <a:cs typeface="Calibri"/>
            </a:rPr>
            <a:t>income </a:t>
          </a:r>
          <a:r>
            <a:rPr lang="en-US" spc="-4" dirty="0">
              <a:cs typeface="Calibri"/>
            </a:rPr>
            <a:t> levels</a:t>
          </a:r>
          <a:r>
            <a:rPr lang="en-US" spc="40" dirty="0">
              <a:cs typeface="Calibri"/>
            </a:rPr>
            <a:t> </a:t>
          </a:r>
          <a:r>
            <a:rPr lang="en-US" spc="-4" dirty="0">
              <a:cs typeface="Calibri"/>
            </a:rPr>
            <a:t>and</a:t>
          </a:r>
          <a:r>
            <a:rPr lang="en-US" spc="49" dirty="0">
              <a:cs typeface="Calibri"/>
            </a:rPr>
            <a:t> </a:t>
          </a:r>
          <a:r>
            <a:rPr lang="en-US" spc="-4" dirty="0">
              <a:cs typeface="Calibri"/>
            </a:rPr>
            <a:t>across</a:t>
          </a:r>
          <a:r>
            <a:rPr lang="en-US" spc="31" dirty="0">
              <a:cs typeface="Calibri"/>
            </a:rPr>
            <a:t> </a:t>
          </a:r>
          <a:r>
            <a:rPr lang="en-US" spc="-4" dirty="0">
              <a:cs typeface="Calibri"/>
            </a:rPr>
            <a:t>geographies,</a:t>
          </a:r>
          <a:r>
            <a:rPr lang="en-US" spc="44" dirty="0">
              <a:cs typeface="Calibri"/>
            </a:rPr>
            <a:t> </a:t>
          </a:r>
          <a:r>
            <a:rPr lang="en-US" dirty="0">
              <a:cs typeface="Calibri"/>
            </a:rPr>
            <a:t>the</a:t>
          </a:r>
          <a:r>
            <a:rPr lang="en-US" spc="44" dirty="0">
              <a:cs typeface="Calibri"/>
            </a:rPr>
            <a:t> </a:t>
          </a:r>
          <a:r>
            <a:rPr lang="en-US" spc="-4" dirty="0">
              <a:cs typeface="Calibri"/>
            </a:rPr>
            <a:t>ability</a:t>
          </a:r>
          <a:r>
            <a:rPr lang="en-US" spc="53" dirty="0">
              <a:cs typeface="Calibri"/>
            </a:rPr>
            <a:t> </a:t>
          </a:r>
          <a:r>
            <a:rPr lang="en-US" spc="-4" dirty="0">
              <a:cs typeface="Calibri"/>
            </a:rPr>
            <a:t>to</a:t>
          </a:r>
          <a:r>
            <a:rPr lang="en-US" spc="35" dirty="0">
              <a:cs typeface="Calibri"/>
            </a:rPr>
            <a:t> </a:t>
          </a:r>
          <a:r>
            <a:rPr lang="en-US" spc="-4" dirty="0">
              <a:cs typeface="Calibri"/>
            </a:rPr>
            <a:t>choose</a:t>
          </a:r>
          <a:r>
            <a:rPr lang="en-US" spc="22" dirty="0">
              <a:cs typeface="Calibri"/>
            </a:rPr>
            <a:t> </a:t>
          </a:r>
          <a:r>
            <a:rPr lang="en-US" spc="-4" dirty="0">
              <a:cs typeface="Calibri"/>
            </a:rPr>
            <a:t>which</a:t>
          </a:r>
          <a:r>
            <a:rPr lang="en-US" spc="40" dirty="0">
              <a:cs typeface="Calibri"/>
            </a:rPr>
            <a:t> </a:t>
          </a:r>
          <a:r>
            <a:rPr lang="en-US" spc="-9" dirty="0">
              <a:cs typeface="Calibri"/>
            </a:rPr>
            <a:t>programs</a:t>
          </a:r>
          <a:r>
            <a:rPr lang="en-US" spc="18" dirty="0">
              <a:cs typeface="Calibri"/>
            </a:rPr>
            <a:t> </a:t>
          </a:r>
          <a:r>
            <a:rPr lang="en-US" spc="-9" dirty="0">
              <a:cs typeface="Calibri"/>
            </a:rPr>
            <a:t>are</a:t>
          </a:r>
          <a:r>
            <a:rPr lang="en-US" spc="35" dirty="0">
              <a:cs typeface="Calibri"/>
            </a:rPr>
            <a:t> </a:t>
          </a:r>
          <a:r>
            <a:rPr lang="en-US" spc="-9" dirty="0">
              <a:cs typeface="Calibri"/>
            </a:rPr>
            <a:t>best</a:t>
          </a:r>
          <a:r>
            <a:rPr lang="en-US" spc="49" dirty="0">
              <a:cs typeface="Calibri"/>
            </a:rPr>
            <a:t> </a:t>
          </a:r>
          <a:r>
            <a:rPr lang="en-US" spc="-4" dirty="0">
              <a:cs typeface="Calibri"/>
            </a:rPr>
            <a:t>suited</a:t>
          </a:r>
          <a:r>
            <a:rPr lang="en-US" spc="49" dirty="0">
              <a:cs typeface="Calibri"/>
            </a:rPr>
            <a:t> </a:t>
          </a:r>
          <a:r>
            <a:rPr lang="en-US" spc="-4" dirty="0">
              <a:cs typeface="Calibri"/>
            </a:rPr>
            <a:t>for</a:t>
          </a:r>
          <a:r>
            <a:rPr lang="en-US" spc="9" dirty="0">
              <a:cs typeface="Calibri"/>
            </a:rPr>
            <a:t> </a:t>
          </a:r>
          <a:r>
            <a:rPr lang="en-US" spc="-4" dirty="0">
              <a:cs typeface="Calibri"/>
            </a:rPr>
            <a:t>their</a:t>
          </a:r>
          <a:r>
            <a:rPr lang="en-US" spc="44" dirty="0">
              <a:cs typeface="Calibri"/>
            </a:rPr>
            <a:t> </a:t>
          </a:r>
          <a:r>
            <a:rPr lang="en-US" spc="-4" dirty="0">
              <a:cs typeface="Calibri"/>
            </a:rPr>
            <a:t>children</a:t>
          </a:r>
          <a:r>
            <a:rPr lang="en-US" spc="49" dirty="0">
              <a:cs typeface="Calibri"/>
            </a:rPr>
            <a:t> </a:t>
          </a:r>
          <a:r>
            <a:rPr lang="en-US" spc="-4" dirty="0">
              <a:cs typeface="Calibri"/>
            </a:rPr>
            <a:t>and </a:t>
          </a:r>
          <a:r>
            <a:rPr lang="en-US" dirty="0">
              <a:cs typeface="Calibri"/>
            </a:rPr>
            <a:t> </a:t>
          </a:r>
          <a:r>
            <a:rPr lang="en-US" spc="-4" dirty="0">
              <a:cs typeface="Calibri"/>
            </a:rPr>
            <a:t>family</a:t>
          </a:r>
          <a:r>
            <a:rPr lang="en-US" spc="-31" dirty="0">
              <a:cs typeface="Calibri"/>
            </a:rPr>
            <a:t> </a:t>
          </a:r>
          <a:r>
            <a:rPr lang="en-US" spc="-4" dirty="0">
              <a:cs typeface="Calibri"/>
            </a:rPr>
            <a:t>needs.</a:t>
          </a:r>
        </a:p>
      </dgm:t>
    </dgm:pt>
    <dgm:pt modelId="{DD53C25E-DB3E-4482-9973-933E24722D34}" type="parTrans" cxnId="{2E89C37E-3BCF-49BE-A2DE-7D49F76E03A1}">
      <dgm:prSet/>
      <dgm:spPr/>
      <dgm:t>
        <a:bodyPr/>
        <a:lstStyle/>
        <a:p>
          <a:endParaRPr lang="en-US"/>
        </a:p>
      </dgm:t>
    </dgm:pt>
    <dgm:pt modelId="{B0E7BEFF-92DC-415D-8222-93DB97D020A2}" type="sibTrans" cxnId="{2E89C37E-3BCF-49BE-A2DE-7D49F76E03A1}">
      <dgm:prSet/>
      <dgm:spPr/>
      <dgm:t>
        <a:bodyPr/>
        <a:lstStyle/>
        <a:p>
          <a:endParaRPr lang="en-US"/>
        </a:p>
      </dgm:t>
    </dgm:pt>
    <dgm:pt modelId="{90815310-F12A-4B56-98B9-50711134E200}" type="pres">
      <dgm:prSet presAssocID="{BA483EFB-F31B-47F5-80A4-890CCB70A75E}" presName="linear" presStyleCnt="0">
        <dgm:presLayoutVars>
          <dgm:animLvl val="lvl"/>
          <dgm:resizeHandles val="exact"/>
        </dgm:presLayoutVars>
      </dgm:prSet>
      <dgm:spPr/>
    </dgm:pt>
    <dgm:pt modelId="{D9061C58-14BF-495A-B5F3-7B5B7C906907}" type="pres">
      <dgm:prSet presAssocID="{F73ABD9C-2090-4350-9925-29370AF7C68A}" presName="parentText" presStyleLbl="node1" presStyleIdx="0" presStyleCnt="2" custScaleY="147262" custLinFactY="-255" custLinFactNeighborX="-7868" custLinFactNeighborY="-100000">
        <dgm:presLayoutVars>
          <dgm:chMax val="0"/>
          <dgm:bulletEnabled val="1"/>
        </dgm:presLayoutVars>
      </dgm:prSet>
      <dgm:spPr/>
    </dgm:pt>
    <dgm:pt modelId="{74B3E9AA-1594-4226-9B30-92653F7E70F8}" type="pres">
      <dgm:prSet presAssocID="{1AC93E59-8EFC-41B7-B8B3-777AD82C8887}" presName="spacer" presStyleCnt="0"/>
      <dgm:spPr/>
    </dgm:pt>
    <dgm:pt modelId="{52547410-8251-4AC8-AD47-340419972BE8}" type="pres">
      <dgm:prSet presAssocID="{E6016535-2E3E-4754-BBC6-31D46A366742}" presName="parentText" presStyleLbl="node1" presStyleIdx="1" presStyleCnt="2" custScaleY="148301" custLinFactY="2530" custLinFactNeighborX="-5794" custLinFactNeighborY="100000">
        <dgm:presLayoutVars>
          <dgm:chMax val="0"/>
          <dgm:bulletEnabled val="1"/>
        </dgm:presLayoutVars>
      </dgm:prSet>
      <dgm:spPr/>
    </dgm:pt>
  </dgm:ptLst>
  <dgm:cxnLst>
    <dgm:cxn modelId="{581A2E0B-F352-4BAE-8695-994D8F55F39A}" type="presOf" srcId="{BA483EFB-F31B-47F5-80A4-890CCB70A75E}" destId="{90815310-F12A-4B56-98B9-50711134E200}" srcOrd="0" destOrd="0" presId="urn:microsoft.com/office/officeart/2005/8/layout/vList2"/>
    <dgm:cxn modelId="{4F405726-4B2F-4135-A77A-85F7B0EAD02E}" srcId="{BA483EFB-F31B-47F5-80A4-890CCB70A75E}" destId="{F73ABD9C-2090-4350-9925-29370AF7C68A}" srcOrd="0" destOrd="0" parTransId="{3DC88821-37C5-4D45-95C8-3F3048FF87A0}" sibTransId="{1AC93E59-8EFC-41B7-B8B3-777AD82C8887}"/>
    <dgm:cxn modelId="{1DABE43A-2B4F-4078-BD23-6332F9D3E5CE}" type="presOf" srcId="{F73ABD9C-2090-4350-9925-29370AF7C68A}" destId="{D9061C58-14BF-495A-B5F3-7B5B7C906907}" srcOrd="0" destOrd="0" presId="urn:microsoft.com/office/officeart/2005/8/layout/vList2"/>
    <dgm:cxn modelId="{2E89C37E-3BCF-49BE-A2DE-7D49F76E03A1}" srcId="{BA483EFB-F31B-47F5-80A4-890CCB70A75E}" destId="{E6016535-2E3E-4754-BBC6-31D46A366742}" srcOrd="1" destOrd="0" parTransId="{DD53C25E-DB3E-4482-9973-933E24722D34}" sibTransId="{B0E7BEFF-92DC-415D-8222-93DB97D020A2}"/>
    <dgm:cxn modelId="{0D7511A1-98CE-4865-B4E7-CC39880650C8}" type="presOf" srcId="{E6016535-2E3E-4754-BBC6-31D46A366742}" destId="{52547410-8251-4AC8-AD47-340419972BE8}" srcOrd="0" destOrd="0" presId="urn:microsoft.com/office/officeart/2005/8/layout/vList2"/>
    <dgm:cxn modelId="{D0AB609B-A845-4005-9EAC-792DF89E2359}" type="presParOf" srcId="{90815310-F12A-4B56-98B9-50711134E200}" destId="{D9061C58-14BF-495A-B5F3-7B5B7C906907}" srcOrd="0" destOrd="0" presId="urn:microsoft.com/office/officeart/2005/8/layout/vList2"/>
    <dgm:cxn modelId="{5822CA3D-CBE7-43D5-8494-B6E6DA0FE1C6}" type="presParOf" srcId="{90815310-F12A-4B56-98B9-50711134E200}" destId="{74B3E9AA-1594-4226-9B30-92653F7E70F8}" srcOrd="1" destOrd="0" presId="urn:microsoft.com/office/officeart/2005/8/layout/vList2"/>
    <dgm:cxn modelId="{AEB016A6-182F-49BB-86E5-59E4495AF0EB}" type="presParOf" srcId="{90815310-F12A-4B56-98B9-50711134E200}" destId="{52547410-8251-4AC8-AD47-340419972BE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483EFB-F31B-47F5-80A4-890CCB70A75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58434B8D-205E-4E36-96C3-D76D6410FAD4}">
      <dgm:prSet custT="1"/>
      <dgm:spPr/>
      <dgm:t>
        <a:bodyPr/>
        <a:lstStyle/>
        <a:p>
          <a:r>
            <a:rPr lang="en-US" sz="1800" dirty="0"/>
            <a:t>VPK offers a fast and economical path to expansion. For decades, private programs have invested in the early  education workforce, educational programs, facilities, and the infrastructure needed to offer high-quality care  at scale. </a:t>
          </a:r>
        </a:p>
        <a:p>
          <a:r>
            <a:rPr lang="en-US" sz="1800" dirty="0"/>
            <a:t>Policy proposals should consider and leverage this expertise. In order to avoid  wasting taxpayer money, an expanded system of early care and education should build on existing private  infrastructure and staff, not replace it. </a:t>
          </a:r>
        </a:p>
      </dgm:t>
    </dgm:pt>
    <dgm:pt modelId="{29DC09EF-E62B-4EA2-B5CE-EDA9E7494441}" type="parTrans" cxnId="{7016A526-3F36-4CB4-841D-D803C432F1DE}">
      <dgm:prSet/>
      <dgm:spPr/>
      <dgm:t>
        <a:bodyPr/>
        <a:lstStyle/>
        <a:p>
          <a:endParaRPr lang="en-US"/>
        </a:p>
      </dgm:t>
    </dgm:pt>
    <dgm:pt modelId="{875D9ABF-1D5B-48F2-A266-698A7849BA9A}" type="sibTrans" cxnId="{7016A526-3F36-4CB4-841D-D803C432F1DE}">
      <dgm:prSet/>
      <dgm:spPr/>
      <dgm:t>
        <a:bodyPr/>
        <a:lstStyle/>
        <a:p>
          <a:endParaRPr lang="en-US"/>
        </a:p>
      </dgm:t>
    </dgm:pt>
    <dgm:pt modelId="{B3F4F09D-CF56-4F92-AEA9-B3EDB81ABD1D}">
      <dgm:prSet custT="1"/>
      <dgm:spPr/>
      <dgm:t>
        <a:bodyPr/>
        <a:lstStyle/>
        <a:p>
          <a:r>
            <a:rPr lang="en-US" sz="1600" dirty="0"/>
            <a:t>A 2018 New Mexico analysis of statewide early care and  education expansion notes that 631 classrooms would need to be remodeled and 1,791 new classrooms would  need to be built to support full participation in state Pre-K programs, for $874.5 million. That significant figure  is only for one small state and only covers the cost of the physical space, not the necessary investment in  curricula, professional training, and other elements necessary to deliver a high-quality early learning  experience. </a:t>
          </a:r>
        </a:p>
        <a:p>
          <a:r>
            <a:rPr lang="en-US" sz="1600" dirty="0"/>
            <a:t>A VPK system takes advantage of both public and private expertise and infrastructure to  provide the most options for families, in the shortest timeframe and at the lowest cost to taxpayers.</a:t>
          </a:r>
        </a:p>
      </dgm:t>
    </dgm:pt>
    <dgm:pt modelId="{85EC4DA2-7A8F-454F-8258-ED2B143022BE}" type="parTrans" cxnId="{834347FF-62DC-45C5-8F3C-1EF4377FC72C}">
      <dgm:prSet/>
      <dgm:spPr/>
      <dgm:t>
        <a:bodyPr/>
        <a:lstStyle/>
        <a:p>
          <a:endParaRPr lang="en-US"/>
        </a:p>
      </dgm:t>
    </dgm:pt>
    <dgm:pt modelId="{F1369E55-6D10-41E7-B2AE-A724FD4E53E6}" type="sibTrans" cxnId="{834347FF-62DC-45C5-8F3C-1EF4377FC72C}">
      <dgm:prSet/>
      <dgm:spPr/>
      <dgm:t>
        <a:bodyPr/>
        <a:lstStyle/>
        <a:p>
          <a:endParaRPr lang="en-US"/>
        </a:p>
      </dgm:t>
    </dgm:pt>
    <dgm:pt modelId="{A81D904B-4D48-4FA3-A0F5-7A3DFD30C2C8}" type="pres">
      <dgm:prSet presAssocID="{BA483EFB-F31B-47F5-80A4-890CCB70A75E}" presName="vert0" presStyleCnt="0">
        <dgm:presLayoutVars>
          <dgm:dir/>
          <dgm:animOne val="branch"/>
          <dgm:animLvl val="lvl"/>
        </dgm:presLayoutVars>
      </dgm:prSet>
      <dgm:spPr/>
    </dgm:pt>
    <dgm:pt modelId="{7AE3BDCE-1EF5-498A-879F-012CB5785EC7}" type="pres">
      <dgm:prSet presAssocID="{58434B8D-205E-4E36-96C3-D76D6410FAD4}" presName="thickLine" presStyleLbl="alignNode1" presStyleIdx="0" presStyleCnt="2"/>
      <dgm:spPr/>
    </dgm:pt>
    <dgm:pt modelId="{B5441215-3D83-4204-82BA-D00B8EE198D3}" type="pres">
      <dgm:prSet presAssocID="{58434B8D-205E-4E36-96C3-D76D6410FAD4}" presName="horz1" presStyleCnt="0"/>
      <dgm:spPr/>
    </dgm:pt>
    <dgm:pt modelId="{02B645E1-9A62-43EC-9887-24008C7846C4}" type="pres">
      <dgm:prSet presAssocID="{58434B8D-205E-4E36-96C3-D76D6410FAD4}" presName="tx1" presStyleLbl="revTx" presStyleIdx="0" presStyleCnt="2"/>
      <dgm:spPr/>
    </dgm:pt>
    <dgm:pt modelId="{83C22A33-876D-4DD1-A562-D8D70BFCA838}" type="pres">
      <dgm:prSet presAssocID="{58434B8D-205E-4E36-96C3-D76D6410FAD4}" presName="vert1" presStyleCnt="0"/>
      <dgm:spPr/>
    </dgm:pt>
    <dgm:pt modelId="{BF46D6DF-A658-449A-A89D-4C56BB525767}" type="pres">
      <dgm:prSet presAssocID="{B3F4F09D-CF56-4F92-AEA9-B3EDB81ABD1D}" presName="thickLine" presStyleLbl="alignNode1" presStyleIdx="1" presStyleCnt="2"/>
      <dgm:spPr/>
    </dgm:pt>
    <dgm:pt modelId="{2FFBB7ED-8CE3-4B3B-A0F7-3B54C73ABCB3}" type="pres">
      <dgm:prSet presAssocID="{B3F4F09D-CF56-4F92-AEA9-B3EDB81ABD1D}" presName="horz1" presStyleCnt="0"/>
      <dgm:spPr/>
    </dgm:pt>
    <dgm:pt modelId="{ED67D9D1-B412-4AFD-BD01-10660905316B}" type="pres">
      <dgm:prSet presAssocID="{B3F4F09D-CF56-4F92-AEA9-B3EDB81ABD1D}" presName="tx1" presStyleLbl="revTx" presStyleIdx="1" presStyleCnt="2"/>
      <dgm:spPr/>
    </dgm:pt>
    <dgm:pt modelId="{43B26710-1994-43C8-AD34-B85B36640243}" type="pres">
      <dgm:prSet presAssocID="{B3F4F09D-CF56-4F92-AEA9-B3EDB81ABD1D}" presName="vert1" presStyleCnt="0"/>
      <dgm:spPr/>
    </dgm:pt>
  </dgm:ptLst>
  <dgm:cxnLst>
    <dgm:cxn modelId="{247D7C1C-0C20-408D-BEFC-D8D188A6F9A4}" type="presOf" srcId="{58434B8D-205E-4E36-96C3-D76D6410FAD4}" destId="{02B645E1-9A62-43EC-9887-24008C7846C4}" srcOrd="0" destOrd="0" presId="urn:microsoft.com/office/officeart/2008/layout/LinedList"/>
    <dgm:cxn modelId="{7016A526-3F36-4CB4-841D-D803C432F1DE}" srcId="{BA483EFB-F31B-47F5-80A4-890CCB70A75E}" destId="{58434B8D-205E-4E36-96C3-D76D6410FAD4}" srcOrd="0" destOrd="0" parTransId="{29DC09EF-E62B-4EA2-B5CE-EDA9E7494441}" sibTransId="{875D9ABF-1D5B-48F2-A266-698A7849BA9A}"/>
    <dgm:cxn modelId="{D681C595-21C6-4109-9AA3-3A631367443B}" type="presOf" srcId="{B3F4F09D-CF56-4F92-AEA9-B3EDB81ABD1D}" destId="{ED67D9D1-B412-4AFD-BD01-10660905316B}" srcOrd="0" destOrd="0" presId="urn:microsoft.com/office/officeart/2008/layout/LinedList"/>
    <dgm:cxn modelId="{FCE9E1B3-CE1E-4B9C-B653-C0B30B54FAEC}" type="presOf" srcId="{BA483EFB-F31B-47F5-80A4-890CCB70A75E}" destId="{A81D904B-4D48-4FA3-A0F5-7A3DFD30C2C8}" srcOrd="0" destOrd="0" presId="urn:microsoft.com/office/officeart/2008/layout/LinedList"/>
    <dgm:cxn modelId="{834347FF-62DC-45C5-8F3C-1EF4377FC72C}" srcId="{BA483EFB-F31B-47F5-80A4-890CCB70A75E}" destId="{B3F4F09D-CF56-4F92-AEA9-B3EDB81ABD1D}" srcOrd="1" destOrd="0" parTransId="{85EC4DA2-7A8F-454F-8258-ED2B143022BE}" sibTransId="{F1369E55-6D10-41E7-B2AE-A724FD4E53E6}"/>
    <dgm:cxn modelId="{054A4077-C6D7-4CC4-9131-AF650D3C154A}" type="presParOf" srcId="{A81D904B-4D48-4FA3-A0F5-7A3DFD30C2C8}" destId="{7AE3BDCE-1EF5-498A-879F-012CB5785EC7}" srcOrd="0" destOrd="0" presId="urn:microsoft.com/office/officeart/2008/layout/LinedList"/>
    <dgm:cxn modelId="{35A18EB3-4601-4282-83B1-01F2D00A0E79}" type="presParOf" srcId="{A81D904B-4D48-4FA3-A0F5-7A3DFD30C2C8}" destId="{B5441215-3D83-4204-82BA-D00B8EE198D3}" srcOrd="1" destOrd="0" presId="urn:microsoft.com/office/officeart/2008/layout/LinedList"/>
    <dgm:cxn modelId="{7324BA3E-C815-4658-9662-6EEC480C0166}" type="presParOf" srcId="{B5441215-3D83-4204-82BA-D00B8EE198D3}" destId="{02B645E1-9A62-43EC-9887-24008C7846C4}" srcOrd="0" destOrd="0" presId="urn:microsoft.com/office/officeart/2008/layout/LinedList"/>
    <dgm:cxn modelId="{C75F6740-200A-4620-A7AB-27DCD704DE78}" type="presParOf" srcId="{B5441215-3D83-4204-82BA-D00B8EE198D3}" destId="{83C22A33-876D-4DD1-A562-D8D70BFCA838}" srcOrd="1" destOrd="0" presId="urn:microsoft.com/office/officeart/2008/layout/LinedList"/>
    <dgm:cxn modelId="{5A3933CF-D89E-4870-9DBD-C74C56C985F5}" type="presParOf" srcId="{A81D904B-4D48-4FA3-A0F5-7A3DFD30C2C8}" destId="{BF46D6DF-A658-449A-A89D-4C56BB525767}" srcOrd="2" destOrd="0" presId="urn:microsoft.com/office/officeart/2008/layout/LinedList"/>
    <dgm:cxn modelId="{027F3B24-723A-409A-AC74-9BACE5D5AF7E}" type="presParOf" srcId="{A81D904B-4D48-4FA3-A0F5-7A3DFD30C2C8}" destId="{2FFBB7ED-8CE3-4B3B-A0F7-3B54C73ABCB3}" srcOrd="3" destOrd="0" presId="urn:microsoft.com/office/officeart/2008/layout/LinedList"/>
    <dgm:cxn modelId="{5BCCB35C-3F6A-49E6-867C-264BEDFD3B5D}" type="presParOf" srcId="{2FFBB7ED-8CE3-4B3B-A0F7-3B54C73ABCB3}" destId="{ED67D9D1-B412-4AFD-BD01-10660905316B}" srcOrd="0" destOrd="0" presId="urn:microsoft.com/office/officeart/2008/layout/LinedList"/>
    <dgm:cxn modelId="{DA5E1FAA-8F40-4C61-9B01-1C0AD55C831A}" type="presParOf" srcId="{2FFBB7ED-8CE3-4B3B-A0F7-3B54C73ABCB3}" destId="{43B26710-1994-43C8-AD34-B85B3664024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1B366E-50B2-4F9E-AB67-EB8196417D3C}" type="doc">
      <dgm:prSet loTypeId="urn:microsoft.com/office/officeart/2016/7/layout/RepeatingBendingProcessNew" loCatId="process" qsTypeId="urn:microsoft.com/office/officeart/2005/8/quickstyle/simple1" qsCatId="simple" csTypeId="urn:microsoft.com/office/officeart/2005/8/colors/accent1_2" csCatId="accent1" phldr="1"/>
      <dgm:spPr/>
      <dgm:t>
        <a:bodyPr/>
        <a:lstStyle/>
        <a:p>
          <a:endParaRPr lang="en-US"/>
        </a:p>
      </dgm:t>
    </dgm:pt>
    <dgm:pt modelId="{0C34F752-5C8D-4CA8-84F8-ECBF3FFC4F72}">
      <dgm:prSet/>
      <dgm:spPr/>
      <dgm:t>
        <a:bodyPr/>
        <a:lstStyle/>
        <a:p>
          <a:r>
            <a:rPr lang="en-US"/>
            <a:t>4-year-olds are pulled out of home, faith, and center-based settings</a:t>
          </a:r>
        </a:p>
      </dgm:t>
    </dgm:pt>
    <dgm:pt modelId="{F95795F8-A8E3-4E23-A7F0-DCCA730B4C41}" type="parTrans" cxnId="{47E79740-AE7B-4D98-8443-11541E90CE7F}">
      <dgm:prSet/>
      <dgm:spPr/>
      <dgm:t>
        <a:bodyPr/>
        <a:lstStyle/>
        <a:p>
          <a:endParaRPr lang="en-US"/>
        </a:p>
      </dgm:t>
    </dgm:pt>
    <dgm:pt modelId="{D3EBA338-4F59-4E6F-8967-F79431D7A3DF}" type="sibTrans" cxnId="{47E79740-AE7B-4D98-8443-11541E90CE7F}">
      <dgm:prSet/>
      <dgm:spPr/>
      <dgm:t>
        <a:bodyPr/>
        <a:lstStyle/>
        <a:p>
          <a:endParaRPr lang="en-US"/>
        </a:p>
      </dgm:t>
    </dgm:pt>
    <dgm:pt modelId="{7A711316-8A18-4759-A418-5D03DCBF1A11}">
      <dgm:prSet/>
      <dgm:spPr/>
      <dgm:t>
        <a:bodyPr/>
        <a:lstStyle/>
        <a:p>
          <a:r>
            <a:rPr lang="en-US"/>
            <a:t>Providers lose revenue from reduced enrollment</a:t>
          </a:r>
        </a:p>
      </dgm:t>
    </dgm:pt>
    <dgm:pt modelId="{0FAFAB3B-B228-4918-8B07-9B813DB7A437}" type="parTrans" cxnId="{16444D03-FD7A-43F3-8DB1-338027126773}">
      <dgm:prSet/>
      <dgm:spPr/>
      <dgm:t>
        <a:bodyPr/>
        <a:lstStyle/>
        <a:p>
          <a:endParaRPr lang="en-US"/>
        </a:p>
      </dgm:t>
    </dgm:pt>
    <dgm:pt modelId="{0D101367-B84A-491D-8D4A-B639037CE244}" type="sibTrans" cxnId="{16444D03-FD7A-43F3-8DB1-338027126773}">
      <dgm:prSet/>
      <dgm:spPr/>
      <dgm:t>
        <a:bodyPr/>
        <a:lstStyle/>
        <a:p>
          <a:endParaRPr lang="en-US"/>
        </a:p>
      </dgm:t>
    </dgm:pt>
    <dgm:pt modelId="{99A307C8-42C0-4B43-ABB8-60AA1460403C}">
      <dgm:prSet/>
      <dgm:spPr/>
      <dgm:t>
        <a:bodyPr/>
        <a:lstStyle/>
        <a:p>
          <a:r>
            <a:rPr lang="en-US"/>
            <a:t>Providers increase prices for infant and toddler care to cover costs</a:t>
          </a:r>
        </a:p>
      </dgm:t>
    </dgm:pt>
    <dgm:pt modelId="{47A9CB35-F72F-430E-85E2-337BE0B77AAA}" type="parTrans" cxnId="{0D72E653-A10A-4B8D-9D44-8432D1714850}">
      <dgm:prSet/>
      <dgm:spPr/>
      <dgm:t>
        <a:bodyPr/>
        <a:lstStyle/>
        <a:p>
          <a:endParaRPr lang="en-US"/>
        </a:p>
      </dgm:t>
    </dgm:pt>
    <dgm:pt modelId="{6FFCB334-6ACE-4DA7-8F93-5EE54DD537A5}" type="sibTrans" cxnId="{0D72E653-A10A-4B8D-9D44-8432D1714850}">
      <dgm:prSet/>
      <dgm:spPr/>
      <dgm:t>
        <a:bodyPr/>
        <a:lstStyle/>
        <a:p>
          <a:endParaRPr lang="en-US"/>
        </a:p>
      </dgm:t>
    </dgm:pt>
    <dgm:pt modelId="{2D48BA1F-6A7D-49F9-8B21-DF440C06158F}">
      <dgm:prSet/>
      <dgm:spPr/>
      <dgm:t>
        <a:bodyPr/>
        <a:lstStyle/>
        <a:p>
          <a:r>
            <a:rPr lang="en-US"/>
            <a:t>Parents struggle to find affordable options for their infants and toddlers</a:t>
          </a:r>
        </a:p>
      </dgm:t>
    </dgm:pt>
    <dgm:pt modelId="{4AE7F96E-C4DD-4FFB-9D6C-1F785A3EE42A}" type="parTrans" cxnId="{CDF3D7A1-3D36-468E-99F1-FE3D77D964C2}">
      <dgm:prSet/>
      <dgm:spPr/>
      <dgm:t>
        <a:bodyPr/>
        <a:lstStyle/>
        <a:p>
          <a:endParaRPr lang="en-US"/>
        </a:p>
      </dgm:t>
    </dgm:pt>
    <dgm:pt modelId="{6735FD57-EE9E-480D-9CE7-1C5522133B90}" type="sibTrans" cxnId="{CDF3D7A1-3D36-468E-99F1-FE3D77D964C2}">
      <dgm:prSet/>
      <dgm:spPr/>
      <dgm:t>
        <a:bodyPr/>
        <a:lstStyle/>
        <a:p>
          <a:endParaRPr lang="en-US"/>
        </a:p>
      </dgm:t>
    </dgm:pt>
    <dgm:pt modelId="{F06EA140-A0BF-44AD-846C-70883EAB0F21}">
      <dgm:prSet/>
      <dgm:spPr/>
      <dgm:t>
        <a:bodyPr/>
        <a:lstStyle/>
        <a:p>
          <a:r>
            <a:rPr lang="en-US"/>
            <a:t>Providers close if they cannot maintain enrollments at higher tuitions</a:t>
          </a:r>
        </a:p>
      </dgm:t>
    </dgm:pt>
    <dgm:pt modelId="{FCC57AF2-E564-426C-92A2-38914C2463BE}" type="parTrans" cxnId="{B67F616C-C9D1-4630-BBFB-16C139C7E955}">
      <dgm:prSet/>
      <dgm:spPr/>
      <dgm:t>
        <a:bodyPr/>
        <a:lstStyle/>
        <a:p>
          <a:endParaRPr lang="en-US"/>
        </a:p>
      </dgm:t>
    </dgm:pt>
    <dgm:pt modelId="{E8896C3C-0405-4A78-BDA8-FFD76CAF7C30}" type="sibTrans" cxnId="{B67F616C-C9D1-4630-BBFB-16C139C7E955}">
      <dgm:prSet/>
      <dgm:spPr/>
      <dgm:t>
        <a:bodyPr/>
        <a:lstStyle/>
        <a:p>
          <a:endParaRPr lang="en-US"/>
        </a:p>
      </dgm:t>
    </dgm:pt>
    <dgm:pt modelId="{5A6E0342-0ACA-4D2C-8BB0-BEAC48755776}">
      <dgm:prSet/>
      <dgm:spPr/>
      <dgm:t>
        <a:bodyPr/>
        <a:lstStyle/>
        <a:p>
          <a:r>
            <a:rPr lang="en-US"/>
            <a:t>Business owners and educator (many of whom are women) experience job loss</a:t>
          </a:r>
        </a:p>
      </dgm:t>
    </dgm:pt>
    <dgm:pt modelId="{4DD75DA1-06FA-44A6-8F49-E01B68E18A4C}" type="parTrans" cxnId="{5BDCB774-05E1-4E37-844B-01A68E867F35}">
      <dgm:prSet/>
      <dgm:spPr/>
      <dgm:t>
        <a:bodyPr/>
        <a:lstStyle/>
        <a:p>
          <a:endParaRPr lang="en-US"/>
        </a:p>
      </dgm:t>
    </dgm:pt>
    <dgm:pt modelId="{D99AE130-ACBD-40B4-94DA-999287D552B0}" type="sibTrans" cxnId="{5BDCB774-05E1-4E37-844B-01A68E867F35}">
      <dgm:prSet/>
      <dgm:spPr/>
      <dgm:t>
        <a:bodyPr/>
        <a:lstStyle/>
        <a:p>
          <a:endParaRPr lang="en-US"/>
        </a:p>
      </dgm:t>
    </dgm:pt>
    <dgm:pt modelId="{3721703C-AE5E-49B7-AB9E-F12C239FDA87}">
      <dgm:prSet/>
      <dgm:spPr/>
      <dgm:t>
        <a:bodyPr/>
        <a:lstStyle/>
        <a:p>
          <a:r>
            <a:rPr lang="en-US" dirty="0"/>
            <a:t>Lack of care options reduces workforce productivity for parents who cannot find affordable care, which coupled with childcare closures, has a downstream negative impact on economy</a:t>
          </a:r>
        </a:p>
      </dgm:t>
    </dgm:pt>
    <dgm:pt modelId="{E337849B-AD9F-4A0D-A636-A4179674C6A5}" type="parTrans" cxnId="{FFEE4256-AAEE-4565-B39D-E84FBE726DCE}">
      <dgm:prSet/>
      <dgm:spPr/>
      <dgm:t>
        <a:bodyPr/>
        <a:lstStyle/>
        <a:p>
          <a:endParaRPr lang="en-US"/>
        </a:p>
      </dgm:t>
    </dgm:pt>
    <dgm:pt modelId="{3FA6179E-C36C-47F3-9A62-85CA9605012E}" type="sibTrans" cxnId="{FFEE4256-AAEE-4565-B39D-E84FBE726DCE}">
      <dgm:prSet/>
      <dgm:spPr/>
      <dgm:t>
        <a:bodyPr/>
        <a:lstStyle/>
        <a:p>
          <a:endParaRPr lang="en-US"/>
        </a:p>
      </dgm:t>
    </dgm:pt>
    <dgm:pt modelId="{F471F309-761B-4456-B960-952F2307A642}" type="pres">
      <dgm:prSet presAssocID="{241B366E-50B2-4F9E-AB67-EB8196417D3C}" presName="Name0" presStyleCnt="0">
        <dgm:presLayoutVars>
          <dgm:dir/>
          <dgm:resizeHandles val="exact"/>
        </dgm:presLayoutVars>
      </dgm:prSet>
      <dgm:spPr/>
    </dgm:pt>
    <dgm:pt modelId="{1CA49F6B-0252-4B43-B6B9-0B3485259AFE}" type="pres">
      <dgm:prSet presAssocID="{0C34F752-5C8D-4CA8-84F8-ECBF3FFC4F72}" presName="node" presStyleLbl="node1" presStyleIdx="0" presStyleCnt="7">
        <dgm:presLayoutVars>
          <dgm:bulletEnabled val="1"/>
        </dgm:presLayoutVars>
      </dgm:prSet>
      <dgm:spPr/>
    </dgm:pt>
    <dgm:pt modelId="{09DE2CDD-31ED-46CB-B7F3-5A7330FAB4F9}" type="pres">
      <dgm:prSet presAssocID="{D3EBA338-4F59-4E6F-8967-F79431D7A3DF}" presName="sibTrans" presStyleLbl="sibTrans1D1" presStyleIdx="0" presStyleCnt="6"/>
      <dgm:spPr/>
    </dgm:pt>
    <dgm:pt modelId="{A8AA8479-5E93-45C7-97B2-C8F69A75C7CA}" type="pres">
      <dgm:prSet presAssocID="{D3EBA338-4F59-4E6F-8967-F79431D7A3DF}" presName="connectorText" presStyleLbl="sibTrans1D1" presStyleIdx="0" presStyleCnt="6"/>
      <dgm:spPr/>
    </dgm:pt>
    <dgm:pt modelId="{CDCD206E-0DAB-4F3B-9B24-165F7E5D869B}" type="pres">
      <dgm:prSet presAssocID="{7A711316-8A18-4759-A418-5D03DCBF1A11}" presName="node" presStyleLbl="node1" presStyleIdx="1" presStyleCnt="7">
        <dgm:presLayoutVars>
          <dgm:bulletEnabled val="1"/>
        </dgm:presLayoutVars>
      </dgm:prSet>
      <dgm:spPr/>
    </dgm:pt>
    <dgm:pt modelId="{C00E3A68-6AA1-4038-B161-2D9985DF45A5}" type="pres">
      <dgm:prSet presAssocID="{0D101367-B84A-491D-8D4A-B639037CE244}" presName="sibTrans" presStyleLbl="sibTrans1D1" presStyleIdx="1" presStyleCnt="6"/>
      <dgm:spPr/>
    </dgm:pt>
    <dgm:pt modelId="{9AA83DA5-FC95-4CDA-8CA1-55F3C419ACF5}" type="pres">
      <dgm:prSet presAssocID="{0D101367-B84A-491D-8D4A-B639037CE244}" presName="connectorText" presStyleLbl="sibTrans1D1" presStyleIdx="1" presStyleCnt="6"/>
      <dgm:spPr/>
    </dgm:pt>
    <dgm:pt modelId="{E6B58F2A-A8C8-47EB-817D-C180EF1699F8}" type="pres">
      <dgm:prSet presAssocID="{99A307C8-42C0-4B43-ABB8-60AA1460403C}" presName="node" presStyleLbl="node1" presStyleIdx="2" presStyleCnt="7">
        <dgm:presLayoutVars>
          <dgm:bulletEnabled val="1"/>
        </dgm:presLayoutVars>
      </dgm:prSet>
      <dgm:spPr/>
    </dgm:pt>
    <dgm:pt modelId="{2D40ACF8-A33F-441F-AB46-3E735BD3DD1B}" type="pres">
      <dgm:prSet presAssocID="{6FFCB334-6ACE-4DA7-8F93-5EE54DD537A5}" presName="sibTrans" presStyleLbl="sibTrans1D1" presStyleIdx="2" presStyleCnt="6"/>
      <dgm:spPr/>
    </dgm:pt>
    <dgm:pt modelId="{93271282-5EBC-4CE0-A7FA-5F0CBB76E638}" type="pres">
      <dgm:prSet presAssocID="{6FFCB334-6ACE-4DA7-8F93-5EE54DD537A5}" presName="connectorText" presStyleLbl="sibTrans1D1" presStyleIdx="2" presStyleCnt="6"/>
      <dgm:spPr/>
    </dgm:pt>
    <dgm:pt modelId="{4B9F3808-7113-4E30-B052-0E25722CBCC3}" type="pres">
      <dgm:prSet presAssocID="{2D48BA1F-6A7D-49F9-8B21-DF440C06158F}" presName="node" presStyleLbl="node1" presStyleIdx="3" presStyleCnt="7">
        <dgm:presLayoutVars>
          <dgm:bulletEnabled val="1"/>
        </dgm:presLayoutVars>
      </dgm:prSet>
      <dgm:spPr/>
    </dgm:pt>
    <dgm:pt modelId="{9D95A228-7568-4160-AADD-CD4AFB65519D}" type="pres">
      <dgm:prSet presAssocID="{6735FD57-EE9E-480D-9CE7-1C5522133B90}" presName="sibTrans" presStyleLbl="sibTrans1D1" presStyleIdx="3" presStyleCnt="6"/>
      <dgm:spPr/>
    </dgm:pt>
    <dgm:pt modelId="{3E6FADDE-8445-4BE0-BD87-31ABC1C0F092}" type="pres">
      <dgm:prSet presAssocID="{6735FD57-EE9E-480D-9CE7-1C5522133B90}" presName="connectorText" presStyleLbl="sibTrans1D1" presStyleIdx="3" presStyleCnt="6"/>
      <dgm:spPr/>
    </dgm:pt>
    <dgm:pt modelId="{1D706470-1AF2-42F2-B165-59B50AA55B29}" type="pres">
      <dgm:prSet presAssocID="{F06EA140-A0BF-44AD-846C-70883EAB0F21}" presName="node" presStyleLbl="node1" presStyleIdx="4" presStyleCnt="7">
        <dgm:presLayoutVars>
          <dgm:bulletEnabled val="1"/>
        </dgm:presLayoutVars>
      </dgm:prSet>
      <dgm:spPr/>
    </dgm:pt>
    <dgm:pt modelId="{9294895A-CAE9-4C6C-B124-F1EFFE293559}" type="pres">
      <dgm:prSet presAssocID="{E8896C3C-0405-4A78-BDA8-FFD76CAF7C30}" presName="sibTrans" presStyleLbl="sibTrans1D1" presStyleIdx="4" presStyleCnt="6"/>
      <dgm:spPr/>
    </dgm:pt>
    <dgm:pt modelId="{FAFCC88E-4515-4AA9-AAB5-AF6ADFC01A3A}" type="pres">
      <dgm:prSet presAssocID="{E8896C3C-0405-4A78-BDA8-FFD76CAF7C30}" presName="connectorText" presStyleLbl="sibTrans1D1" presStyleIdx="4" presStyleCnt="6"/>
      <dgm:spPr/>
    </dgm:pt>
    <dgm:pt modelId="{20714F00-DAA7-420F-9A40-93A70A82F2A2}" type="pres">
      <dgm:prSet presAssocID="{5A6E0342-0ACA-4D2C-8BB0-BEAC48755776}" presName="node" presStyleLbl="node1" presStyleIdx="5" presStyleCnt="7">
        <dgm:presLayoutVars>
          <dgm:bulletEnabled val="1"/>
        </dgm:presLayoutVars>
      </dgm:prSet>
      <dgm:spPr/>
    </dgm:pt>
    <dgm:pt modelId="{68F9FF90-09C2-411B-9F01-0C2E8E5EDE17}" type="pres">
      <dgm:prSet presAssocID="{D99AE130-ACBD-40B4-94DA-999287D552B0}" presName="sibTrans" presStyleLbl="sibTrans1D1" presStyleIdx="5" presStyleCnt="6"/>
      <dgm:spPr/>
    </dgm:pt>
    <dgm:pt modelId="{12BE0378-F48B-4A82-A3CF-A84CB8CFA907}" type="pres">
      <dgm:prSet presAssocID="{D99AE130-ACBD-40B4-94DA-999287D552B0}" presName="connectorText" presStyleLbl="sibTrans1D1" presStyleIdx="5" presStyleCnt="6"/>
      <dgm:spPr/>
    </dgm:pt>
    <dgm:pt modelId="{838FF2FD-EE76-4CC5-B8C5-178D10718914}" type="pres">
      <dgm:prSet presAssocID="{3721703C-AE5E-49B7-AB9E-F12C239FDA87}" presName="node" presStyleLbl="node1" presStyleIdx="6" presStyleCnt="7" custScaleX="110013" custScaleY="145719">
        <dgm:presLayoutVars>
          <dgm:bulletEnabled val="1"/>
        </dgm:presLayoutVars>
      </dgm:prSet>
      <dgm:spPr/>
    </dgm:pt>
  </dgm:ptLst>
  <dgm:cxnLst>
    <dgm:cxn modelId="{16444D03-FD7A-43F3-8DB1-338027126773}" srcId="{241B366E-50B2-4F9E-AB67-EB8196417D3C}" destId="{7A711316-8A18-4759-A418-5D03DCBF1A11}" srcOrd="1" destOrd="0" parTransId="{0FAFAB3B-B228-4918-8B07-9B813DB7A437}" sibTransId="{0D101367-B84A-491D-8D4A-B639037CE244}"/>
    <dgm:cxn modelId="{AE225A05-F35C-4788-9D1F-544517CE674A}" type="presOf" srcId="{7A711316-8A18-4759-A418-5D03DCBF1A11}" destId="{CDCD206E-0DAB-4F3B-9B24-165F7E5D869B}" srcOrd="0" destOrd="0" presId="urn:microsoft.com/office/officeart/2016/7/layout/RepeatingBendingProcessNew"/>
    <dgm:cxn modelId="{59BB3D12-77EC-464D-8A98-9E47DBD6562C}" type="presOf" srcId="{5A6E0342-0ACA-4D2C-8BB0-BEAC48755776}" destId="{20714F00-DAA7-420F-9A40-93A70A82F2A2}" srcOrd="0" destOrd="0" presId="urn:microsoft.com/office/officeart/2016/7/layout/RepeatingBendingProcessNew"/>
    <dgm:cxn modelId="{729F231B-4336-40AA-BAC4-8DBF461AB4B2}" type="presOf" srcId="{E8896C3C-0405-4A78-BDA8-FFD76CAF7C30}" destId="{9294895A-CAE9-4C6C-B124-F1EFFE293559}" srcOrd="0" destOrd="0" presId="urn:microsoft.com/office/officeart/2016/7/layout/RepeatingBendingProcessNew"/>
    <dgm:cxn modelId="{12AB2C28-D8A5-4742-A8F0-93DA8A8F02B4}" type="presOf" srcId="{99A307C8-42C0-4B43-ABB8-60AA1460403C}" destId="{E6B58F2A-A8C8-47EB-817D-C180EF1699F8}" srcOrd="0" destOrd="0" presId="urn:microsoft.com/office/officeart/2016/7/layout/RepeatingBendingProcessNew"/>
    <dgm:cxn modelId="{6324A828-8CD4-4D41-BAB4-54D32AE88DA8}" type="presOf" srcId="{6735FD57-EE9E-480D-9CE7-1C5522133B90}" destId="{9D95A228-7568-4160-AADD-CD4AFB65519D}" srcOrd="0" destOrd="0" presId="urn:microsoft.com/office/officeart/2016/7/layout/RepeatingBendingProcessNew"/>
    <dgm:cxn modelId="{47E79740-AE7B-4D98-8443-11541E90CE7F}" srcId="{241B366E-50B2-4F9E-AB67-EB8196417D3C}" destId="{0C34F752-5C8D-4CA8-84F8-ECBF3FFC4F72}" srcOrd="0" destOrd="0" parTransId="{F95795F8-A8E3-4E23-A7F0-DCCA730B4C41}" sibTransId="{D3EBA338-4F59-4E6F-8967-F79431D7A3DF}"/>
    <dgm:cxn modelId="{99D8BA41-C646-41CF-B1EF-85D7D3C80308}" type="presOf" srcId="{D3EBA338-4F59-4E6F-8967-F79431D7A3DF}" destId="{09DE2CDD-31ED-46CB-B7F3-5A7330FAB4F9}" srcOrd="0" destOrd="0" presId="urn:microsoft.com/office/officeart/2016/7/layout/RepeatingBendingProcessNew"/>
    <dgm:cxn modelId="{B67F616C-C9D1-4630-BBFB-16C139C7E955}" srcId="{241B366E-50B2-4F9E-AB67-EB8196417D3C}" destId="{F06EA140-A0BF-44AD-846C-70883EAB0F21}" srcOrd="4" destOrd="0" parTransId="{FCC57AF2-E564-426C-92A2-38914C2463BE}" sibTransId="{E8896C3C-0405-4A78-BDA8-FFD76CAF7C30}"/>
    <dgm:cxn modelId="{D61F8D4F-6C52-4A13-9E2F-E9F39463EF7C}" type="presOf" srcId="{D3EBA338-4F59-4E6F-8967-F79431D7A3DF}" destId="{A8AA8479-5E93-45C7-97B2-C8F69A75C7CA}" srcOrd="1" destOrd="0" presId="urn:microsoft.com/office/officeart/2016/7/layout/RepeatingBendingProcessNew"/>
    <dgm:cxn modelId="{BED16B53-D040-4300-9B6D-A8534F9BD40E}" type="presOf" srcId="{6735FD57-EE9E-480D-9CE7-1C5522133B90}" destId="{3E6FADDE-8445-4BE0-BD87-31ABC1C0F092}" srcOrd="1" destOrd="0" presId="urn:microsoft.com/office/officeart/2016/7/layout/RepeatingBendingProcessNew"/>
    <dgm:cxn modelId="{0D72E653-A10A-4B8D-9D44-8432D1714850}" srcId="{241B366E-50B2-4F9E-AB67-EB8196417D3C}" destId="{99A307C8-42C0-4B43-ABB8-60AA1460403C}" srcOrd="2" destOrd="0" parTransId="{47A9CB35-F72F-430E-85E2-337BE0B77AAA}" sibTransId="{6FFCB334-6ACE-4DA7-8F93-5EE54DD537A5}"/>
    <dgm:cxn modelId="{5BDCB774-05E1-4E37-844B-01A68E867F35}" srcId="{241B366E-50B2-4F9E-AB67-EB8196417D3C}" destId="{5A6E0342-0ACA-4D2C-8BB0-BEAC48755776}" srcOrd="5" destOrd="0" parTransId="{4DD75DA1-06FA-44A6-8F49-E01B68E18A4C}" sibTransId="{D99AE130-ACBD-40B4-94DA-999287D552B0}"/>
    <dgm:cxn modelId="{FFEE4256-AAEE-4565-B39D-E84FBE726DCE}" srcId="{241B366E-50B2-4F9E-AB67-EB8196417D3C}" destId="{3721703C-AE5E-49B7-AB9E-F12C239FDA87}" srcOrd="6" destOrd="0" parTransId="{E337849B-AD9F-4A0D-A636-A4179674C6A5}" sibTransId="{3FA6179E-C36C-47F3-9A62-85CA9605012E}"/>
    <dgm:cxn modelId="{9332D37D-4C2E-4400-9AA7-841A5C338B16}" type="presOf" srcId="{6FFCB334-6ACE-4DA7-8F93-5EE54DD537A5}" destId="{2D40ACF8-A33F-441F-AB46-3E735BD3DD1B}" srcOrd="0" destOrd="0" presId="urn:microsoft.com/office/officeart/2016/7/layout/RepeatingBendingProcessNew"/>
    <dgm:cxn modelId="{85C17895-0D6B-43F6-893B-15F9C966B423}" type="presOf" srcId="{2D48BA1F-6A7D-49F9-8B21-DF440C06158F}" destId="{4B9F3808-7113-4E30-B052-0E25722CBCC3}" srcOrd="0" destOrd="0" presId="urn:microsoft.com/office/officeart/2016/7/layout/RepeatingBendingProcessNew"/>
    <dgm:cxn modelId="{1DD83197-A2E2-45DE-AF4B-4419FEC4463D}" type="presOf" srcId="{3721703C-AE5E-49B7-AB9E-F12C239FDA87}" destId="{838FF2FD-EE76-4CC5-B8C5-178D10718914}" srcOrd="0" destOrd="0" presId="urn:microsoft.com/office/officeart/2016/7/layout/RepeatingBendingProcessNew"/>
    <dgm:cxn modelId="{CDF3D7A1-3D36-468E-99F1-FE3D77D964C2}" srcId="{241B366E-50B2-4F9E-AB67-EB8196417D3C}" destId="{2D48BA1F-6A7D-49F9-8B21-DF440C06158F}" srcOrd="3" destOrd="0" parTransId="{4AE7F96E-C4DD-4FFB-9D6C-1F785A3EE42A}" sibTransId="{6735FD57-EE9E-480D-9CE7-1C5522133B90}"/>
    <dgm:cxn modelId="{0936ECA4-858A-4515-ABA6-CD50FD8A4E79}" type="presOf" srcId="{D99AE130-ACBD-40B4-94DA-999287D552B0}" destId="{12BE0378-F48B-4A82-A3CF-A84CB8CFA907}" srcOrd="1" destOrd="0" presId="urn:microsoft.com/office/officeart/2016/7/layout/RepeatingBendingProcessNew"/>
    <dgm:cxn modelId="{910BAEA8-E22E-4D1D-B9F6-1DD56E7E776E}" type="presOf" srcId="{0D101367-B84A-491D-8D4A-B639037CE244}" destId="{C00E3A68-6AA1-4038-B161-2D9985DF45A5}" srcOrd="0" destOrd="0" presId="urn:microsoft.com/office/officeart/2016/7/layout/RepeatingBendingProcessNew"/>
    <dgm:cxn modelId="{F0AAEDCB-6319-4AF2-9B6A-C89140CAF445}" type="presOf" srcId="{D99AE130-ACBD-40B4-94DA-999287D552B0}" destId="{68F9FF90-09C2-411B-9F01-0C2E8E5EDE17}" srcOrd="0" destOrd="0" presId="urn:microsoft.com/office/officeart/2016/7/layout/RepeatingBendingProcessNew"/>
    <dgm:cxn modelId="{FC5830D6-8095-4298-B1B1-70896A5A5E42}" type="presOf" srcId="{0D101367-B84A-491D-8D4A-B639037CE244}" destId="{9AA83DA5-FC95-4CDA-8CA1-55F3C419ACF5}" srcOrd="1" destOrd="0" presId="urn:microsoft.com/office/officeart/2016/7/layout/RepeatingBendingProcessNew"/>
    <dgm:cxn modelId="{BF77F9E7-5903-4226-B7BF-7284D2F0772D}" type="presOf" srcId="{241B366E-50B2-4F9E-AB67-EB8196417D3C}" destId="{F471F309-761B-4456-B960-952F2307A642}" srcOrd="0" destOrd="0" presId="urn:microsoft.com/office/officeart/2016/7/layout/RepeatingBendingProcessNew"/>
    <dgm:cxn modelId="{C87BAFE8-1EFC-4B31-A77D-F1C6835E0512}" type="presOf" srcId="{F06EA140-A0BF-44AD-846C-70883EAB0F21}" destId="{1D706470-1AF2-42F2-B165-59B50AA55B29}" srcOrd="0" destOrd="0" presId="urn:microsoft.com/office/officeart/2016/7/layout/RepeatingBendingProcessNew"/>
    <dgm:cxn modelId="{3BF123F4-1737-4C4D-879A-2CD74BC1E29E}" type="presOf" srcId="{E8896C3C-0405-4A78-BDA8-FFD76CAF7C30}" destId="{FAFCC88E-4515-4AA9-AAB5-AF6ADFC01A3A}" srcOrd="1" destOrd="0" presId="urn:microsoft.com/office/officeart/2016/7/layout/RepeatingBendingProcessNew"/>
    <dgm:cxn modelId="{77230EF6-19F4-4F11-9F1D-FB43F454AB85}" type="presOf" srcId="{0C34F752-5C8D-4CA8-84F8-ECBF3FFC4F72}" destId="{1CA49F6B-0252-4B43-B6B9-0B3485259AFE}" srcOrd="0" destOrd="0" presId="urn:microsoft.com/office/officeart/2016/7/layout/RepeatingBendingProcessNew"/>
    <dgm:cxn modelId="{FC6CA3FF-DECB-42CA-BEBC-6D250CB2E9E8}" type="presOf" srcId="{6FFCB334-6ACE-4DA7-8F93-5EE54DD537A5}" destId="{93271282-5EBC-4CE0-A7FA-5F0CBB76E638}" srcOrd="1" destOrd="0" presId="urn:microsoft.com/office/officeart/2016/7/layout/RepeatingBendingProcessNew"/>
    <dgm:cxn modelId="{FF07C675-9F9F-421F-9AE4-33EB7BC31D7E}" type="presParOf" srcId="{F471F309-761B-4456-B960-952F2307A642}" destId="{1CA49F6B-0252-4B43-B6B9-0B3485259AFE}" srcOrd="0" destOrd="0" presId="urn:microsoft.com/office/officeart/2016/7/layout/RepeatingBendingProcessNew"/>
    <dgm:cxn modelId="{1F95FFB5-75C7-4827-8F13-E4A6A86A5D1A}" type="presParOf" srcId="{F471F309-761B-4456-B960-952F2307A642}" destId="{09DE2CDD-31ED-46CB-B7F3-5A7330FAB4F9}" srcOrd="1" destOrd="0" presId="urn:microsoft.com/office/officeart/2016/7/layout/RepeatingBendingProcessNew"/>
    <dgm:cxn modelId="{45E227ED-6788-4A93-95BF-32D77DE0A5CA}" type="presParOf" srcId="{09DE2CDD-31ED-46CB-B7F3-5A7330FAB4F9}" destId="{A8AA8479-5E93-45C7-97B2-C8F69A75C7CA}" srcOrd="0" destOrd="0" presId="urn:microsoft.com/office/officeart/2016/7/layout/RepeatingBendingProcessNew"/>
    <dgm:cxn modelId="{FF65D1A6-0CEF-44EF-96BF-50CE1B01AD39}" type="presParOf" srcId="{F471F309-761B-4456-B960-952F2307A642}" destId="{CDCD206E-0DAB-4F3B-9B24-165F7E5D869B}" srcOrd="2" destOrd="0" presId="urn:microsoft.com/office/officeart/2016/7/layout/RepeatingBendingProcessNew"/>
    <dgm:cxn modelId="{18FD9526-ACBD-42E3-8712-0C2BC6CD613D}" type="presParOf" srcId="{F471F309-761B-4456-B960-952F2307A642}" destId="{C00E3A68-6AA1-4038-B161-2D9985DF45A5}" srcOrd="3" destOrd="0" presId="urn:microsoft.com/office/officeart/2016/7/layout/RepeatingBendingProcessNew"/>
    <dgm:cxn modelId="{B74AD83F-ED17-41EA-B7E7-BA690813DE43}" type="presParOf" srcId="{C00E3A68-6AA1-4038-B161-2D9985DF45A5}" destId="{9AA83DA5-FC95-4CDA-8CA1-55F3C419ACF5}" srcOrd="0" destOrd="0" presId="urn:microsoft.com/office/officeart/2016/7/layout/RepeatingBendingProcessNew"/>
    <dgm:cxn modelId="{114405F8-CAA6-497C-94D0-2CF012A16CF9}" type="presParOf" srcId="{F471F309-761B-4456-B960-952F2307A642}" destId="{E6B58F2A-A8C8-47EB-817D-C180EF1699F8}" srcOrd="4" destOrd="0" presId="urn:microsoft.com/office/officeart/2016/7/layout/RepeatingBendingProcessNew"/>
    <dgm:cxn modelId="{F75D9773-0BA5-404B-8D90-3530D10684F8}" type="presParOf" srcId="{F471F309-761B-4456-B960-952F2307A642}" destId="{2D40ACF8-A33F-441F-AB46-3E735BD3DD1B}" srcOrd="5" destOrd="0" presId="urn:microsoft.com/office/officeart/2016/7/layout/RepeatingBendingProcessNew"/>
    <dgm:cxn modelId="{42F0F79F-4B82-4167-989E-89E0A1C66C3B}" type="presParOf" srcId="{2D40ACF8-A33F-441F-AB46-3E735BD3DD1B}" destId="{93271282-5EBC-4CE0-A7FA-5F0CBB76E638}" srcOrd="0" destOrd="0" presId="urn:microsoft.com/office/officeart/2016/7/layout/RepeatingBendingProcessNew"/>
    <dgm:cxn modelId="{B3E49357-FEAC-40DC-8AA9-DC53061F4AA1}" type="presParOf" srcId="{F471F309-761B-4456-B960-952F2307A642}" destId="{4B9F3808-7113-4E30-B052-0E25722CBCC3}" srcOrd="6" destOrd="0" presId="urn:microsoft.com/office/officeart/2016/7/layout/RepeatingBendingProcessNew"/>
    <dgm:cxn modelId="{55C7EB03-E9E7-49ED-A23D-604954F48033}" type="presParOf" srcId="{F471F309-761B-4456-B960-952F2307A642}" destId="{9D95A228-7568-4160-AADD-CD4AFB65519D}" srcOrd="7" destOrd="0" presId="urn:microsoft.com/office/officeart/2016/7/layout/RepeatingBendingProcessNew"/>
    <dgm:cxn modelId="{007E96C2-4D84-46C8-B6B0-9FB2D329029B}" type="presParOf" srcId="{9D95A228-7568-4160-AADD-CD4AFB65519D}" destId="{3E6FADDE-8445-4BE0-BD87-31ABC1C0F092}" srcOrd="0" destOrd="0" presId="urn:microsoft.com/office/officeart/2016/7/layout/RepeatingBendingProcessNew"/>
    <dgm:cxn modelId="{1139FAF1-D072-4084-A43E-42120EFCD50E}" type="presParOf" srcId="{F471F309-761B-4456-B960-952F2307A642}" destId="{1D706470-1AF2-42F2-B165-59B50AA55B29}" srcOrd="8" destOrd="0" presId="urn:microsoft.com/office/officeart/2016/7/layout/RepeatingBendingProcessNew"/>
    <dgm:cxn modelId="{6105FD34-71EE-4975-8550-7E779CE056F7}" type="presParOf" srcId="{F471F309-761B-4456-B960-952F2307A642}" destId="{9294895A-CAE9-4C6C-B124-F1EFFE293559}" srcOrd="9" destOrd="0" presId="urn:microsoft.com/office/officeart/2016/7/layout/RepeatingBendingProcessNew"/>
    <dgm:cxn modelId="{5260CC3E-6EF6-4F7E-B014-8C5733EEF1C3}" type="presParOf" srcId="{9294895A-CAE9-4C6C-B124-F1EFFE293559}" destId="{FAFCC88E-4515-4AA9-AAB5-AF6ADFC01A3A}" srcOrd="0" destOrd="0" presId="urn:microsoft.com/office/officeart/2016/7/layout/RepeatingBendingProcessNew"/>
    <dgm:cxn modelId="{AC2AF975-FBA4-4F86-B218-AA41904FCB6B}" type="presParOf" srcId="{F471F309-761B-4456-B960-952F2307A642}" destId="{20714F00-DAA7-420F-9A40-93A70A82F2A2}" srcOrd="10" destOrd="0" presId="urn:microsoft.com/office/officeart/2016/7/layout/RepeatingBendingProcessNew"/>
    <dgm:cxn modelId="{2B832BBF-B8E0-4665-9E97-247A5106EAED}" type="presParOf" srcId="{F471F309-761B-4456-B960-952F2307A642}" destId="{68F9FF90-09C2-411B-9F01-0C2E8E5EDE17}" srcOrd="11" destOrd="0" presId="urn:microsoft.com/office/officeart/2016/7/layout/RepeatingBendingProcessNew"/>
    <dgm:cxn modelId="{2158BA10-1FAC-44A6-9CF4-79BD41AB2AE2}" type="presParOf" srcId="{68F9FF90-09C2-411B-9F01-0C2E8E5EDE17}" destId="{12BE0378-F48B-4A82-A3CF-A84CB8CFA907}" srcOrd="0" destOrd="0" presId="urn:microsoft.com/office/officeart/2016/7/layout/RepeatingBendingProcessNew"/>
    <dgm:cxn modelId="{9C4DF4D5-6FE0-452F-9BE6-DDFEB7384670}" type="presParOf" srcId="{F471F309-761B-4456-B960-952F2307A642}" destId="{838FF2FD-EE76-4CC5-B8C5-178D10718914}" srcOrd="12"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55711D-7719-4B81-BB39-603035AC7F27}" type="doc">
      <dgm:prSet loTypeId="urn:microsoft.com/office/officeart/2005/8/layout/lProcess2" loCatId="list" qsTypeId="urn:microsoft.com/office/officeart/2005/8/quickstyle/simple1" qsCatId="simple" csTypeId="urn:microsoft.com/office/officeart/2005/8/colors/colorful1" csCatId="colorful" phldr="1"/>
      <dgm:spPr/>
      <dgm:t>
        <a:bodyPr/>
        <a:lstStyle/>
        <a:p>
          <a:endParaRPr lang="en-US"/>
        </a:p>
      </dgm:t>
    </dgm:pt>
    <dgm:pt modelId="{8DC87594-E612-42A1-88BE-1816DD24EC19}">
      <dgm:prSet custT="1"/>
      <dgm:spPr/>
      <dgm:t>
        <a:bodyPr/>
        <a:lstStyle/>
        <a:p>
          <a:r>
            <a:rPr lang="en-US" sz="3200" dirty="0"/>
            <a:t>Together with all stakeholders at the table we will agree on </a:t>
          </a:r>
        </a:p>
      </dgm:t>
    </dgm:pt>
    <dgm:pt modelId="{5DC5F9D6-F378-423A-833F-8D102A7D9708}" type="parTrans" cxnId="{E75762C9-8B8E-4942-9A94-78CCD9C750A3}">
      <dgm:prSet/>
      <dgm:spPr/>
      <dgm:t>
        <a:bodyPr/>
        <a:lstStyle/>
        <a:p>
          <a:endParaRPr lang="en-US"/>
        </a:p>
      </dgm:t>
    </dgm:pt>
    <dgm:pt modelId="{1D56637A-210E-44B4-BAB5-3EE675C9E850}" type="sibTrans" cxnId="{E75762C9-8B8E-4942-9A94-78CCD9C750A3}">
      <dgm:prSet/>
      <dgm:spPr/>
      <dgm:t>
        <a:bodyPr/>
        <a:lstStyle/>
        <a:p>
          <a:endParaRPr lang="en-US"/>
        </a:p>
      </dgm:t>
    </dgm:pt>
    <dgm:pt modelId="{174A6B32-AE16-4C02-A314-A64BEA1CD45E}">
      <dgm:prSet/>
      <dgm:spPr/>
      <dgm:t>
        <a:bodyPr/>
        <a:lstStyle/>
        <a:p>
          <a:r>
            <a:rPr lang="en-US" dirty="0"/>
            <a:t>Curriculums</a:t>
          </a:r>
        </a:p>
      </dgm:t>
    </dgm:pt>
    <dgm:pt modelId="{5B69FB70-9004-484A-8315-81516AB60C90}" type="parTrans" cxnId="{CD63EBEA-FF9A-4CC0-9EF1-7ED024984A83}">
      <dgm:prSet/>
      <dgm:spPr/>
      <dgm:t>
        <a:bodyPr/>
        <a:lstStyle/>
        <a:p>
          <a:endParaRPr lang="en-US"/>
        </a:p>
      </dgm:t>
    </dgm:pt>
    <dgm:pt modelId="{6F480E81-CBB3-490C-AA82-F43BE2ED8B85}" type="sibTrans" cxnId="{CD63EBEA-FF9A-4CC0-9EF1-7ED024984A83}">
      <dgm:prSet/>
      <dgm:spPr/>
      <dgm:t>
        <a:bodyPr/>
        <a:lstStyle/>
        <a:p>
          <a:endParaRPr lang="en-US"/>
        </a:p>
      </dgm:t>
    </dgm:pt>
    <dgm:pt modelId="{5E5B1473-7EEB-4C2C-A4B1-D162EACBC726}">
      <dgm:prSet/>
      <dgm:spPr/>
      <dgm:t>
        <a:bodyPr/>
        <a:lstStyle/>
        <a:p>
          <a:r>
            <a:rPr lang="en-US" dirty="0"/>
            <a:t>Assessments</a:t>
          </a:r>
        </a:p>
      </dgm:t>
    </dgm:pt>
    <dgm:pt modelId="{0AA1C7A5-40BB-4D23-9382-B31BF0616F1E}" type="parTrans" cxnId="{2D275B5E-9495-433E-90F1-319D33AE2CFA}">
      <dgm:prSet/>
      <dgm:spPr/>
      <dgm:t>
        <a:bodyPr/>
        <a:lstStyle/>
        <a:p>
          <a:endParaRPr lang="en-US"/>
        </a:p>
      </dgm:t>
    </dgm:pt>
    <dgm:pt modelId="{173018C2-21D6-4046-8713-94CCE3C47673}" type="sibTrans" cxnId="{2D275B5E-9495-433E-90F1-319D33AE2CFA}">
      <dgm:prSet/>
      <dgm:spPr/>
      <dgm:t>
        <a:bodyPr/>
        <a:lstStyle/>
        <a:p>
          <a:endParaRPr lang="en-US"/>
        </a:p>
      </dgm:t>
    </dgm:pt>
    <dgm:pt modelId="{23F3749F-B29A-4D27-AF56-D2BC42E1E291}">
      <dgm:prSet/>
      <dgm:spPr/>
      <dgm:t>
        <a:bodyPr/>
        <a:lstStyle/>
        <a:p>
          <a:r>
            <a:rPr lang="en-US" dirty="0"/>
            <a:t>Qualifications of teaching staff</a:t>
          </a:r>
        </a:p>
      </dgm:t>
    </dgm:pt>
    <dgm:pt modelId="{DB63C5A2-D599-4562-8286-9E5594C4BEB4}" type="parTrans" cxnId="{F5234E0F-A362-477A-B15A-FAC2148EB895}">
      <dgm:prSet/>
      <dgm:spPr/>
      <dgm:t>
        <a:bodyPr/>
        <a:lstStyle/>
        <a:p>
          <a:endParaRPr lang="en-US"/>
        </a:p>
      </dgm:t>
    </dgm:pt>
    <dgm:pt modelId="{9A958FD5-BF9F-4A54-8D1F-E3E14F496B48}" type="sibTrans" cxnId="{F5234E0F-A362-477A-B15A-FAC2148EB895}">
      <dgm:prSet/>
      <dgm:spPr/>
      <dgm:t>
        <a:bodyPr/>
        <a:lstStyle/>
        <a:p>
          <a:endParaRPr lang="en-US"/>
        </a:p>
      </dgm:t>
    </dgm:pt>
    <dgm:pt modelId="{D01BE259-1576-4544-8CAE-E5FBBD9A8E38}" type="pres">
      <dgm:prSet presAssocID="{4655711D-7719-4B81-BB39-603035AC7F27}" presName="theList" presStyleCnt="0">
        <dgm:presLayoutVars>
          <dgm:dir/>
          <dgm:animLvl val="lvl"/>
          <dgm:resizeHandles val="exact"/>
        </dgm:presLayoutVars>
      </dgm:prSet>
      <dgm:spPr/>
    </dgm:pt>
    <dgm:pt modelId="{FBE55DFE-147B-45F7-AB5B-92B4ECECF7BA}" type="pres">
      <dgm:prSet presAssocID="{8DC87594-E612-42A1-88BE-1816DD24EC19}" presName="compNode" presStyleCnt="0"/>
      <dgm:spPr/>
    </dgm:pt>
    <dgm:pt modelId="{AF4AA9A0-BF02-46CE-98A1-6C7F8B72A260}" type="pres">
      <dgm:prSet presAssocID="{8DC87594-E612-42A1-88BE-1816DD24EC19}" presName="aNode" presStyleLbl="bgShp" presStyleIdx="0" presStyleCnt="1" custLinFactNeighborX="-11" custLinFactNeighborY="383"/>
      <dgm:spPr/>
    </dgm:pt>
    <dgm:pt modelId="{B9849371-D571-428C-A738-66329B7AB993}" type="pres">
      <dgm:prSet presAssocID="{8DC87594-E612-42A1-88BE-1816DD24EC19}" presName="textNode" presStyleLbl="bgShp" presStyleIdx="0" presStyleCnt="1"/>
      <dgm:spPr/>
    </dgm:pt>
    <dgm:pt modelId="{C2FD90EC-631A-49A8-96D4-DEA57995AD71}" type="pres">
      <dgm:prSet presAssocID="{8DC87594-E612-42A1-88BE-1816DD24EC19}" presName="compChildNode" presStyleCnt="0"/>
      <dgm:spPr/>
    </dgm:pt>
    <dgm:pt modelId="{354E106A-EA0B-4751-88FE-F30B0E2EAC42}" type="pres">
      <dgm:prSet presAssocID="{8DC87594-E612-42A1-88BE-1816DD24EC19}" presName="theInnerList" presStyleCnt="0"/>
      <dgm:spPr/>
    </dgm:pt>
    <dgm:pt modelId="{8890042A-2206-4C38-BB6F-65F8D8B389DB}" type="pres">
      <dgm:prSet presAssocID="{174A6B32-AE16-4C02-A314-A64BEA1CD45E}" presName="childNode" presStyleLbl="node1" presStyleIdx="0" presStyleCnt="3" custScaleX="99815" custLinFactNeighborX="-1491" custLinFactNeighborY="-36281">
        <dgm:presLayoutVars>
          <dgm:bulletEnabled val="1"/>
        </dgm:presLayoutVars>
      </dgm:prSet>
      <dgm:spPr/>
    </dgm:pt>
    <dgm:pt modelId="{D8592525-0B5F-49AF-90EF-86CB9006151F}" type="pres">
      <dgm:prSet presAssocID="{174A6B32-AE16-4C02-A314-A64BEA1CD45E}" presName="aSpace2" presStyleCnt="0"/>
      <dgm:spPr/>
    </dgm:pt>
    <dgm:pt modelId="{33B5DB86-AA44-4AE7-8741-966D05E31D16}" type="pres">
      <dgm:prSet presAssocID="{5E5B1473-7EEB-4C2C-A4B1-D162EACBC726}" presName="childNode" presStyleLbl="node1" presStyleIdx="1" presStyleCnt="3" custScaleX="102554" custLinFactY="84037" custLinFactNeighborX="-1583" custLinFactNeighborY="100000">
        <dgm:presLayoutVars>
          <dgm:bulletEnabled val="1"/>
        </dgm:presLayoutVars>
      </dgm:prSet>
      <dgm:spPr/>
    </dgm:pt>
    <dgm:pt modelId="{ACDA61AA-9139-4852-B8CC-1CE3A26E3235}" type="pres">
      <dgm:prSet presAssocID="{5E5B1473-7EEB-4C2C-A4B1-D162EACBC726}" presName="aSpace2" presStyleCnt="0"/>
      <dgm:spPr/>
    </dgm:pt>
    <dgm:pt modelId="{FE18CAC1-699E-47FF-9813-9A60859C62A4}" type="pres">
      <dgm:prSet presAssocID="{23F3749F-B29A-4D27-AF56-D2BC42E1E291}" presName="childNode" presStyleLbl="node1" presStyleIdx="2" presStyleCnt="3" custLinFactY="-100000" custLinFactNeighborX="-1583" custLinFactNeighborY="-173416">
        <dgm:presLayoutVars>
          <dgm:bulletEnabled val="1"/>
        </dgm:presLayoutVars>
      </dgm:prSet>
      <dgm:spPr/>
    </dgm:pt>
  </dgm:ptLst>
  <dgm:cxnLst>
    <dgm:cxn modelId="{DD864602-9E8B-4E6B-9441-F27281D5E5AA}" type="presOf" srcId="{5E5B1473-7EEB-4C2C-A4B1-D162EACBC726}" destId="{33B5DB86-AA44-4AE7-8741-966D05E31D16}" srcOrd="0" destOrd="0" presId="urn:microsoft.com/office/officeart/2005/8/layout/lProcess2"/>
    <dgm:cxn modelId="{F5234E0F-A362-477A-B15A-FAC2148EB895}" srcId="{8DC87594-E612-42A1-88BE-1816DD24EC19}" destId="{23F3749F-B29A-4D27-AF56-D2BC42E1E291}" srcOrd="2" destOrd="0" parTransId="{DB63C5A2-D599-4562-8286-9E5594C4BEB4}" sibTransId="{9A958FD5-BF9F-4A54-8D1F-E3E14F496B48}"/>
    <dgm:cxn modelId="{2D275B5E-9495-433E-90F1-319D33AE2CFA}" srcId="{8DC87594-E612-42A1-88BE-1816DD24EC19}" destId="{5E5B1473-7EEB-4C2C-A4B1-D162EACBC726}" srcOrd="1" destOrd="0" parTransId="{0AA1C7A5-40BB-4D23-9382-B31BF0616F1E}" sibTransId="{173018C2-21D6-4046-8713-94CCE3C47673}"/>
    <dgm:cxn modelId="{AAF87844-F7B7-4D6F-92AE-EAB9BCEFB3B4}" type="presOf" srcId="{23F3749F-B29A-4D27-AF56-D2BC42E1E291}" destId="{FE18CAC1-699E-47FF-9813-9A60859C62A4}" srcOrd="0" destOrd="0" presId="urn:microsoft.com/office/officeart/2005/8/layout/lProcess2"/>
    <dgm:cxn modelId="{D67D0576-523B-4990-AFDE-BBA99BCD1791}" type="presOf" srcId="{4655711D-7719-4B81-BB39-603035AC7F27}" destId="{D01BE259-1576-4544-8CAE-E5FBBD9A8E38}" srcOrd="0" destOrd="0" presId="urn:microsoft.com/office/officeart/2005/8/layout/lProcess2"/>
    <dgm:cxn modelId="{06BC549A-8AF4-4ABC-9B4C-D119A01CB400}" type="presOf" srcId="{8DC87594-E612-42A1-88BE-1816DD24EC19}" destId="{B9849371-D571-428C-A738-66329B7AB993}" srcOrd="1" destOrd="0" presId="urn:microsoft.com/office/officeart/2005/8/layout/lProcess2"/>
    <dgm:cxn modelId="{E75762C9-8B8E-4942-9A94-78CCD9C750A3}" srcId="{4655711D-7719-4B81-BB39-603035AC7F27}" destId="{8DC87594-E612-42A1-88BE-1816DD24EC19}" srcOrd="0" destOrd="0" parTransId="{5DC5F9D6-F378-423A-833F-8D102A7D9708}" sibTransId="{1D56637A-210E-44B4-BAB5-3EE675C9E850}"/>
    <dgm:cxn modelId="{CD63EBEA-FF9A-4CC0-9EF1-7ED024984A83}" srcId="{8DC87594-E612-42A1-88BE-1816DD24EC19}" destId="{174A6B32-AE16-4C02-A314-A64BEA1CD45E}" srcOrd="0" destOrd="0" parTransId="{5B69FB70-9004-484A-8315-81516AB60C90}" sibTransId="{6F480E81-CBB3-490C-AA82-F43BE2ED8B85}"/>
    <dgm:cxn modelId="{CC5F27EB-3E94-4100-AE32-44631489E199}" type="presOf" srcId="{8DC87594-E612-42A1-88BE-1816DD24EC19}" destId="{AF4AA9A0-BF02-46CE-98A1-6C7F8B72A260}" srcOrd="0" destOrd="0" presId="urn:microsoft.com/office/officeart/2005/8/layout/lProcess2"/>
    <dgm:cxn modelId="{4517A3EF-98CA-4FA8-BD97-9F221EEBBED0}" type="presOf" srcId="{174A6B32-AE16-4C02-A314-A64BEA1CD45E}" destId="{8890042A-2206-4C38-BB6F-65F8D8B389DB}" srcOrd="0" destOrd="0" presId="urn:microsoft.com/office/officeart/2005/8/layout/lProcess2"/>
    <dgm:cxn modelId="{CB706278-177A-40C4-8C8E-32A494FA3461}" type="presParOf" srcId="{D01BE259-1576-4544-8CAE-E5FBBD9A8E38}" destId="{FBE55DFE-147B-45F7-AB5B-92B4ECECF7BA}" srcOrd="0" destOrd="0" presId="urn:microsoft.com/office/officeart/2005/8/layout/lProcess2"/>
    <dgm:cxn modelId="{9963B7AE-2DC3-4072-BF84-FF954ED65C6F}" type="presParOf" srcId="{FBE55DFE-147B-45F7-AB5B-92B4ECECF7BA}" destId="{AF4AA9A0-BF02-46CE-98A1-6C7F8B72A260}" srcOrd="0" destOrd="0" presId="urn:microsoft.com/office/officeart/2005/8/layout/lProcess2"/>
    <dgm:cxn modelId="{3BAEC243-12AC-4BE3-BA88-1BA0C934DF4B}" type="presParOf" srcId="{FBE55DFE-147B-45F7-AB5B-92B4ECECF7BA}" destId="{B9849371-D571-428C-A738-66329B7AB993}" srcOrd="1" destOrd="0" presId="urn:microsoft.com/office/officeart/2005/8/layout/lProcess2"/>
    <dgm:cxn modelId="{9855CD7B-B246-45CC-A7F8-B6958262478E}" type="presParOf" srcId="{FBE55DFE-147B-45F7-AB5B-92B4ECECF7BA}" destId="{C2FD90EC-631A-49A8-96D4-DEA57995AD71}" srcOrd="2" destOrd="0" presId="urn:microsoft.com/office/officeart/2005/8/layout/lProcess2"/>
    <dgm:cxn modelId="{95C2F231-4475-41DB-BEA0-DE8F00BDDE0F}" type="presParOf" srcId="{C2FD90EC-631A-49A8-96D4-DEA57995AD71}" destId="{354E106A-EA0B-4751-88FE-F30B0E2EAC42}" srcOrd="0" destOrd="0" presId="urn:microsoft.com/office/officeart/2005/8/layout/lProcess2"/>
    <dgm:cxn modelId="{EC215322-B96E-4CC3-AF53-C5B2E5B4303D}" type="presParOf" srcId="{354E106A-EA0B-4751-88FE-F30B0E2EAC42}" destId="{8890042A-2206-4C38-BB6F-65F8D8B389DB}" srcOrd="0" destOrd="0" presId="urn:microsoft.com/office/officeart/2005/8/layout/lProcess2"/>
    <dgm:cxn modelId="{B13D38D2-2F2D-4D87-844A-95DC0BCD16E5}" type="presParOf" srcId="{354E106A-EA0B-4751-88FE-F30B0E2EAC42}" destId="{D8592525-0B5F-49AF-90EF-86CB9006151F}" srcOrd="1" destOrd="0" presId="urn:microsoft.com/office/officeart/2005/8/layout/lProcess2"/>
    <dgm:cxn modelId="{823C2187-11FC-4A2E-81D0-893D5640857E}" type="presParOf" srcId="{354E106A-EA0B-4751-88FE-F30B0E2EAC42}" destId="{33B5DB86-AA44-4AE7-8741-966D05E31D16}" srcOrd="2" destOrd="0" presId="urn:microsoft.com/office/officeart/2005/8/layout/lProcess2"/>
    <dgm:cxn modelId="{E54B82C3-733B-47F2-B590-920E8FA0A1AE}" type="presParOf" srcId="{354E106A-EA0B-4751-88FE-F30B0E2EAC42}" destId="{ACDA61AA-9139-4852-B8CC-1CE3A26E3235}" srcOrd="3" destOrd="0" presId="urn:microsoft.com/office/officeart/2005/8/layout/lProcess2"/>
    <dgm:cxn modelId="{61E1607F-18AF-44A4-9FF4-294599B8BCBB}" type="presParOf" srcId="{354E106A-EA0B-4751-88FE-F30B0E2EAC42}" destId="{FE18CAC1-699E-47FF-9813-9A60859C62A4}"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3E643B-DCA2-4398-882D-C3AB0871FD2B}" type="doc">
      <dgm:prSet loTypeId="urn:microsoft.com/office/officeart/2005/8/layout/default" loCatId="list" qsTypeId="urn:microsoft.com/office/officeart/2005/8/quickstyle/simple1" qsCatId="simple" csTypeId="urn:microsoft.com/office/officeart/2005/8/colors/accent3_2" csCatId="accent3" phldr="1"/>
      <dgm:spPr/>
      <dgm:t>
        <a:bodyPr/>
        <a:lstStyle/>
        <a:p>
          <a:endParaRPr lang="en-US"/>
        </a:p>
      </dgm:t>
    </dgm:pt>
    <dgm:pt modelId="{9909F370-FD3C-4F93-B4C7-AB69E0D507CA}">
      <dgm:prSet/>
      <dgm:spPr/>
      <dgm:t>
        <a:bodyPr/>
        <a:lstStyle/>
        <a:p>
          <a:r>
            <a:rPr lang="en-US"/>
            <a:t>Infrastructure is already in place.</a:t>
          </a:r>
        </a:p>
      </dgm:t>
    </dgm:pt>
    <dgm:pt modelId="{E673B41B-B259-4AA6-8641-78CAD342CD92}" type="parTrans" cxnId="{40B4556C-E6B9-4A4E-AAE3-B37502496451}">
      <dgm:prSet/>
      <dgm:spPr/>
      <dgm:t>
        <a:bodyPr/>
        <a:lstStyle/>
        <a:p>
          <a:endParaRPr lang="en-US"/>
        </a:p>
      </dgm:t>
    </dgm:pt>
    <dgm:pt modelId="{C5A6EE79-D1E9-4566-8C01-2A31AA7E782F}" type="sibTrans" cxnId="{40B4556C-E6B9-4A4E-AAE3-B37502496451}">
      <dgm:prSet/>
      <dgm:spPr/>
      <dgm:t>
        <a:bodyPr/>
        <a:lstStyle/>
        <a:p>
          <a:endParaRPr lang="en-US"/>
        </a:p>
      </dgm:t>
    </dgm:pt>
    <dgm:pt modelId="{794FC677-1101-46C8-8630-D5B7EB587E77}">
      <dgm:prSet/>
      <dgm:spPr/>
      <dgm:t>
        <a:bodyPr/>
        <a:lstStyle/>
        <a:p>
          <a:r>
            <a:rPr lang="en-US" dirty="0"/>
            <a:t>Many childcare programs already operate high quality &amp; successful PreK programming.</a:t>
          </a:r>
        </a:p>
      </dgm:t>
    </dgm:pt>
    <dgm:pt modelId="{104B2BA9-7DAE-41E6-9E0F-3C36943EB486}" type="parTrans" cxnId="{7A031583-2912-44A5-92DC-6712DA5C84CB}">
      <dgm:prSet/>
      <dgm:spPr/>
      <dgm:t>
        <a:bodyPr/>
        <a:lstStyle/>
        <a:p>
          <a:endParaRPr lang="en-US"/>
        </a:p>
      </dgm:t>
    </dgm:pt>
    <dgm:pt modelId="{618CE393-C66A-408F-9E8D-9607BB4471D9}" type="sibTrans" cxnId="{7A031583-2912-44A5-92DC-6712DA5C84CB}">
      <dgm:prSet/>
      <dgm:spPr/>
      <dgm:t>
        <a:bodyPr/>
        <a:lstStyle/>
        <a:p>
          <a:endParaRPr lang="en-US"/>
        </a:p>
      </dgm:t>
    </dgm:pt>
    <dgm:pt modelId="{452416A0-9362-4799-A101-94F0876748EC}">
      <dgm:prSet/>
      <dgm:spPr/>
      <dgm:t>
        <a:bodyPr/>
        <a:lstStyle/>
        <a:p>
          <a:r>
            <a:rPr lang="en-US" dirty="0"/>
            <a:t>Stabilize  the Industry through guaranteed </a:t>
          </a:r>
        </a:p>
        <a:p>
          <a:r>
            <a:rPr lang="en-US" dirty="0"/>
            <a:t>4K funding.</a:t>
          </a:r>
        </a:p>
      </dgm:t>
    </dgm:pt>
    <dgm:pt modelId="{27DEB37A-7925-4301-B09B-6D1EF70C0613}" type="parTrans" cxnId="{DF42F6ED-1900-4EB3-B984-1E26A0863E53}">
      <dgm:prSet/>
      <dgm:spPr/>
      <dgm:t>
        <a:bodyPr/>
        <a:lstStyle/>
        <a:p>
          <a:endParaRPr lang="en-US"/>
        </a:p>
      </dgm:t>
    </dgm:pt>
    <dgm:pt modelId="{EC2653E6-8B3C-43B5-A782-F197CC076068}" type="sibTrans" cxnId="{DF42F6ED-1900-4EB3-B984-1E26A0863E53}">
      <dgm:prSet/>
      <dgm:spPr/>
      <dgm:t>
        <a:bodyPr/>
        <a:lstStyle/>
        <a:p>
          <a:endParaRPr lang="en-US"/>
        </a:p>
      </dgm:t>
    </dgm:pt>
    <dgm:pt modelId="{954CC423-CC88-4D9C-9A72-F2D1FDE65218}">
      <dgm:prSet/>
      <dgm:spPr/>
      <dgm:t>
        <a:bodyPr/>
        <a:lstStyle/>
        <a:p>
          <a:r>
            <a:rPr lang="en-US"/>
            <a:t>Increase wages and benefits to Child Care Teachers.</a:t>
          </a:r>
        </a:p>
      </dgm:t>
    </dgm:pt>
    <dgm:pt modelId="{E4CCA95E-741A-4454-9069-AAF9BE2AC5AD}" type="parTrans" cxnId="{A8A1ACBB-D97B-4DE9-BD46-5EDF546A091F}">
      <dgm:prSet/>
      <dgm:spPr/>
      <dgm:t>
        <a:bodyPr/>
        <a:lstStyle/>
        <a:p>
          <a:endParaRPr lang="en-US"/>
        </a:p>
      </dgm:t>
    </dgm:pt>
    <dgm:pt modelId="{6D6F1E6E-896A-43ED-BB9E-A8D046C50F9B}" type="sibTrans" cxnId="{A8A1ACBB-D97B-4DE9-BD46-5EDF546A091F}">
      <dgm:prSet/>
      <dgm:spPr/>
      <dgm:t>
        <a:bodyPr/>
        <a:lstStyle/>
        <a:p>
          <a:endParaRPr lang="en-US"/>
        </a:p>
      </dgm:t>
    </dgm:pt>
    <dgm:pt modelId="{CD1886A5-B750-43C2-AB96-3C9DE7131FC6}">
      <dgm:prSet/>
      <dgm:spPr/>
      <dgm:t>
        <a:bodyPr/>
        <a:lstStyle/>
        <a:p>
          <a:r>
            <a:rPr lang="en-US" dirty="0"/>
            <a:t>Will increase start-up and/or Expansion of child-care programs across the state. </a:t>
          </a:r>
        </a:p>
      </dgm:t>
    </dgm:pt>
    <dgm:pt modelId="{BF5972BC-EF9C-46CA-9D01-4D44BFED58B1}" type="parTrans" cxnId="{30DD7AB1-3F38-4B4D-980C-5AFE797D3075}">
      <dgm:prSet/>
      <dgm:spPr/>
      <dgm:t>
        <a:bodyPr/>
        <a:lstStyle/>
        <a:p>
          <a:endParaRPr lang="en-US"/>
        </a:p>
      </dgm:t>
    </dgm:pt>
    <dgm:pt modelId="{91BE199D-9EC5-4BC0-A867-08BBE01F5B35}" type="sibTrans" cxnId="{30DD7AB1-3F38-4B4D-980C-5AFE797D3075}">
      <dgm:prSet/>
      <dgm:spPr/>
      <dgm:t>
        <a:bodyPr/>
        <a:lstStyle/>
        <a:p>
          <a:endParaRPr lang="en-US"/>
        </a:p>
      </dgm:t>
    </dgm:pt>
    <dgm:pt modelId="{B59D0A2D-A13B-47A8-96A1-A5DFF44DFA98}">
      <dgm:prSet/>
      <dgm:spPr/>
      <dgm:t>
        <a:bodyPr/>
        <a:lstStyle/>
        <a:p>
          <a:r>
            <a:rPr lang="en-US" dirty="0"/>
            <a:t>Increase rural childcare and PreK accessibility </a:t>
          </a:r>
        </a:p>
      </dgm:t>
    </dgm:pt>
    <dgm:pt modelId="{8DE4A02B-6B82-4F39-BC4D-1DD71115D0A5}" type="parTrans" cxnId="{9C85CA2A-3B73-468A-8755-C328BF0FFBCE}">
      <dgm:prSet/>
      <dgm:spPr/>
      <dgm:t>
        <a:bodyPr/>
        <a:lstStyle/>
        <a:p>
          <a:endParaRPr lang="en-US"/>
        </a:p>
      </dgm:t>
    </dgm:pt>
    <dgm:pt modelId="{64B05443-7DF6-4315-8A7D-63C1B5F1D6F2}" type="sibTrans" cxnId="{9C85CA2A-3B73-468A-8755-C328BF0FFBCE}">
      <dgm:prSet/>
      <dgm:spPr/>
      <dgm:t>
        <a:bodyPr/>
        <a:lstStyle/>
        <a:p>
          <a:endParaRPr lang="en-US"/>
        </a:p>
      </dgm:t>
    </dgm:pt>
    <dgm:pt modelId="{2E2A2472-F019-40FD-AF15-5A8EC3A865C6}" type="pres">
      <dgm:prSet presAssocID="{A93E643B-DCA2-4398-882D-C3AB0871FD2B}" presName="diagram" presStyleCnt="0">
        <dgm:presLayoutVars>
          <dgm:dir/>
          <dgm:resizeHandles val="exact"/>
        </dgm:presLayoutVars>
      </dgm:prSet>
      <dgm:spPr/>
    </dgm:pt>
    <dgm:pt modelId="{C0E149FC-5703-4B0F-95E0-6358E066F4EB}" type="pres">
      <dgm:prSet presAssocID="{9909F370-FD3C-4F93-B4C7-AB69E0D507CA}" presName="node" presStyleLbl="node1" presStyleIdx="0" presStyleCnt="6">
        <dgm:presLayoutVars>
          <dgm:bulletEnabled val="1"/>
        </dgm:presLayoutVars>
      </dgm:prSet>
      <dgm:spPr/>
    </dgm:pt>
    <dgm:pt modelId="{88AE6F32-2232-4153-B860-EF038F569F31}" type="pres">
      <dgm:prSet presAssocID="{C5A6EE79-D1E9-4566-8C01-2A31AA7E782F}" presName="sibTrans" presStyleCnt="0"/>
      <dgm:spPr/>
    </dgm:pt>
    <dgm:pt modelId="{DF213F4F-9241-499B-8091-CE621D96717A}" type="pres">
      <dgm:prSet presAssocID="{794FC677-1101-46C8-8630-D5B7EB587E77}" presName="node" presStyleLbl="node1" presStyleIdx="1" presStyleCnt="6">
        <dgm:presLayoutVars>
          <dgm:bulletEnabled val="1"/>
        </dgm:presLayoutVars>
      </dgm:prSet>
      <dgm:spPr/>
    </dgm:pt>
    <dgm:pt modelId="{E53AEE74-9E16-4F77-9E45-FFDC24C8343A}" type="pres">
      <dgm:prSet presAssocID="{618CE393-C66A-408F-9E8D-9607BB4471D9}" presName="sibTrans" presStyleCnt="0"/>
      <dgm:spPr/>
    </dgm:pt>
    <dgm:pt modelId="{F74447F8-9D37-43A8-80CB-2096E9C36B66}" type="pres">
      <dgm:prSet presAssocID="{452416A0-9362-4799-A101-94F0876748EC}" presName="node" presStyleLbl="node1" presStyleIdx="2" presStyleCnt="6">
        <dgm:presLayoutVars>
          <dgm:bulletEnabled val="1"/>
        </dgm:presLayoutVars>
      </dgm:prSet>
      <dgm:spPr/>
    </dgm:pt>
    <dgm:pt modelId="{4B234B78-062D-41C6-A4B4-FCAE5FA34DF4}" type="pres">
      <dgm:prSet presAssocID="{EC2653E6-8B3C-43B5-A782-F197CC076068}" presName="sibTrans" presStyleCnt="0"/>
      <dgm:spPr/>
    </dgm:pt>
    <dgm:pt modelId="{6ABA669B-B7EC-413A-8D89-25DD670C7AE8}" type="pres">
      <dgm:prSet presAssocID="{954CC423-CC88-4D9C-9A72-F2D1FDE65218}" presName="node" presStyleLbl="node1" presStyleIdx="3" presStyleCnt="6">
        <dgm:presLayoutVars>
          <dgm:bulletEnabled val="1"/>
        </dgm:presLayoutVars>
      </dgm:prSet>
      <dgm:spPr/>
    </dgm:pt>
    <dgm:pt modelId="{A21D8325-16B4-4D05-BE67-AE238AC8412E}" type="pres">
      <dgm:prSet presAssocID="{6D6F1E6E-896A-43ED-BB9E-A8D046C50F9B}" presName="sibTrans" presStyleCnt="0"/>
      <dgm:spPr/>
    </dgm:pt>
    <dgm:pt modelId="{193D9B38-FFE0-404D-950C-4A2B5D0B6A8B}" type="pres">
      <dgm:prSet presAssocID="{CD1886A5-B750-43C2-AB96-3C9DE7131FC6}" presName="node" presStyleLbl="node1" presStyleIdx="4" presStyleCnt="6">
        <dgm:presLayoutVars>
          <dgm:bulletEnabled val="1"/>
        </dgm:presLayoutVars>
      </dgm:prSet>
      <dgm:spPr/>
    </dgm:pt>
    <dgm:pt modelId="{D76832A7-6A67-403F-B725-75FEE3E76F01}" type="pres">
      <dgm:prSet presAssocID="{91BE199D-9EC5-4BC0-A867-08BBE01F5B35}" presName="sibTrans" presStyleCnt="0"/>
      <dgm:spPr/>
    </dgm:pt>
    <dgm:pt modelId="{FF52C0BD-694B-4E44-B6EC-E0C10862E3A2}" type="pres">
      <dgm:prSet presAssocID="{B59D0A2D-A13B-47A8-96A1-A5DFF44DFA98}" presName="node" presStyleLbl="node1" presStyleIdx="5" presStyleCnt="6">
        <dgm:presLayoutVars>
          <dgm:bulletEnabled val="1"/>
        </dgm:presLayoutVars>
      </dgm:prSet>
      <dgm:spPr/>
    </dgm:pt>
  </dgm:ptLst>
  <dgm:cxnLst>
    <dgm:cxn modelId="{97A3411C-2647-48DE-A278-51D211726B71}" type="presOf" srcId="{B59D0A2D-A13B-47A8-96A1-A5DFF44DFA98}" destId="{FF52C0BD-694B-4E44-B6EC-E0C10862E3A2}" srcOrd="0" destOrd="0" presId="urn:microsoft.com/office/officeart/2005/8/layout/default"/>
    <dgm:cxn modelId="{9C85CA2A-3B73-468A-8755-C328BF0FFBCE}" srcId="{A93E643B-DCA2-4398-882D-C3AB0871FD2B}" destId="{B59D0A2D-A13B-47A8-96A1-A5DFF44DFA98}" srcOrd="5" destOrd="0" parTransId="{8DE4A02B-6B82-4F39-BC4D-1DD71115D0A5}" sibTransId="{64B05443-7DF6-4315-8A7D-63C1B5F1D6F2}"/>
    <dgm:cxn modelId="{DCCD193C-F7BC-46B7-A41D-3D991C229202}" type="presOf" srcId="{954CC423-CC88-4D9C-9A72-F2D1FDE65218}" destId="{6ABA669B-B7EC-413A-8D89-25DD670C7AE8}" srcOrd="0" destOrd="0" presId="urn:microsoft.com/office/officeart/2005/8/layout/default"/>
    <dgm:cxn modelId="{40B4556C-E6B9-4A4E-AAE3-B37502496451}" srcId="{A93E643B-DCA2-4398-882D-C3AB0871FD2B}" destId="{9909F370-FD3C-4F93-B4C7-AB69E0D507CA}" srcOrd="0" destOrd="0" parTransId="{E673B41B-B259-4AA6-8641-78CAD342CD92}" sibTransId="{C5A6EE79-D1E9-4566-8C01-2A31AA7E782F}"/>
    <dgm:cxn modelId="{1D761D4E-15A4-47B3-B432-9524B47E66C2}" type="presOf" srcId="{794FC677-1101-46C8-8630-D5B7EB587E77}" destId="{DF213F4F-9241-499B-8091-CE621D96717A}" srcOrd="0" destOrd="0" presId="urn:microsoft.com/office/officeart/2005/8/layout/default"/>
    <dgm:cxn modelId="{7A031583-2912-44A5-92DC-6712DA5C84CB}" srcId="{A93E643B-DCA2-4398-882D-C3AB0871FD2B}" destId="{794FC677-1101-46C8-8630-D5B7EB587E77}" srcOrd="1" destOrd="0" parTransId="{104B2BA9-7DAE-41E6-9E0F-3C36943EB486}" sibTransId="{618CE393-C66A-408F-9E8D-9607BB4471D9}"/>
    <dgm:cxn modelId="{0A0896A4-1003-4651-B895-EC79BCF8BE47}" type="presOf" srcId="{9909F370-FD3C-4F93-B4C7-AB69E0D507CA}" destId="{C0E149FC-5703-4B0F-95E0-6358E066F4EB}" srcOrd="0" destOrd="0" presId="urn:microsoft.com/office/officeart/2005/8/layout/default"/>
    <dgm:cxn modelId="{DD8AECAD-B8A5-4352-8DB4-6CEE7ABEBBAD}" type="presOf" srcId="{452416A0-9362-4799-A101-94F0876748EC}" destId="{F74447F8-9D37-43A8-80CB-2096E9C36B66}" srcOrd="0" destOrd="0" presId="urn:microsoft.com/office/officeart/2005/8/layout/default"/>
    <dgm:cxn modelId="{4325ACAF-03EA-4FB9-985D-13D006618D67}" type="presOf" srcId="{CD1886A5-B750-43C2-AB96-3C9DE7131FC6}" destId="{193D9B38-FFE0-404D-950C-4A2B5D0B6A8B}" srcOrd="0" destOrd="0" presId="urn:microsoft.com/office/officeart/2005/8/layout/default"/>
    <dgm:cxn modelId="{30DD7AB1-3F38-4B4D-980C-5AFE797D3075}" srcId="{A93E643B-DCA2-4398-882D-C3AB0871FD2B}" destId="{CD1886A5-B750-43C2-AB96-3C9DE7131FC6}" srcOrd="4" destOrd="0" parTransId="{BF5972BC-EF9C-46CA-9D01-4D44BFED58B1}" sibTransId="{91BE199D-9EC5-4BC0-A867-08BBE01F5B35}"/>
    <dgm:cxn modelId="{A8A1ACBB-D97B-4DE9-BD46-5EDF546A091F}" srcId="{A93E643B-DCA2-4398-882D-C3AB0871FD2B}" destId="{954CC423-CC88-4D9C-9A72-F2D1FDE65218}" srcOrd="3" destOrd="0" parTransId="{E4CCA95E-741A-4454-9069-AAF9BE2AC5AD}" sibTransId="{6D6F1E6E-896A-43ED-BB9E-A8D046C50F9B}"/>
    <dgm:cxn modelId="{DF42F6ED-1900-4EB3-B984-1E26A0863E53}" srcId="{A93E643B-DCA2-4398-882D-C3AB0871FD2B}" destId="{452416A0-9362-4799-A101-94F0876748EC}" srcOrd="2" destOrd="0" parTransId="{27DEB37A-7925-4301-B09B-6D1EF70C0613}" sibTransId="{EC2653E6-8B3C-43B5-A782-F197CC076068}"/>
    <dgm:cxn modelId="{920A8FFE-5E4D-4D45-BCA1-E19D774D9108}" type="presOf" srcId="{A93E643B-DCA2-4398-882D-C3AB0871FD2B}" destId="{2E2A2472-F019-40FD-AF15-5A8EC3A865C6}" srcOrd="0" destOrd="0" presId="urn:microsoft.com/office/officeart/2005/8/layout/default"/>
    <dgm:cxn modelId="{AA2A686E-A53E-458E-B6CF-07C5D67D29D5}" type="presParOf" srcId="{2E2A2472-F019-40FD-AF15-5A8EC3A865C6}" destId="{C0E149FC-5703-4B0F-95E0-6358E066F4EB}" srcOrd="0" destOrd="0" presId="urn:microsoft.com/office/officeart/2005/8/layout/default"/>
    <dgm:cxn modelId="{3BF1298D-D137-45E1-80F7-9E4C9ED28036}" type="presParOf" srcId="{2E2A2472-F019-40FD-AF15-5A8EC3A865C6}" destId="{88AE6F32-2232-4153-B860-EF038F569F31}" srcOrd="1" destOrd="0" presId="urn:microsoft.com/office/officeart/2005/8/layout/default"/>
    <dgm:cxn modelId="{00E35041-2975-4DB0-B8BF-772DD076D701}" type="presParOf" srcId="{2E2A2472-F019-40FD-AF15-5A8EC3A865C6}" destId="{DF213F4F-9241-499B-8091-CE621D96717A}" srcOrd="2" destOrd="0" presId="urn:microsoft.com/office/officeart/2005/8/layout/default"/>
    <dgm:cxn modelId="{9944E23D-4643-44D1-A794-72F8906C3AE4}" type="presParOf" srcId="{2E2A2472-F019-40FD-AF15-5A8EC3A865C6}" destId="{E53AEE74-9E16-4F77-9E45-FFDC24C8343A}" srcOrd="3" destOrd="0" presId="urn:microsoft.com/office/officeart/2005/8/layout/default"/>
    <dgm:cxn modelId="{2D393BCF-E35E-4BB8-B906-953457ADD9EF}" type="presParOf" srcId="{2E2A2472-F019-40FD-AF15-5A8EC3A865C6}" destId="{F74447F8-9D37-43A8-80CB-2096E9C36B66}" srcOrd="4" destOrd="0" presId="urn:microsoft.com/office/officeart/2005/8/layout/default"/>
    <dgm:cxn modelId="{9E166D99-B68A-4694-952D-D0070270F506}" type="presParOf" srcId="{2E2A2472-F019-40FD-AF15-5A8EC3A865C6}" destId="{4B234B78-062D-41C6-A4B4-FCAE5FA34DF4}" srcOrd="5" destOrd="0" presId="urn:microsoft.com/office/officeart/2005/8/layout/default"/>
    <dgm:cxn modelId="{72993A5F-6B5D-4DCA-A457-1E87C1568760}" type="presParOf" srcId="{2E2A2472-F019-40FD-AF15-5A8EC3A865C6}" destId="{6ABA669B-B7EC-413A-8D89-25DD670C7AE8}" srcOrd="6" destOrd="0" presId="urn:microsoft.com/office/officeart/2005/8/layout/default"/>
    <dgm:cxn modelId="{03C36366-3DE4-43A6-B695-FDEC3B35C496}" type="presParOf" srcId="{2E2A2472-F019-40FD-AF15-5A8EC3A865C6}" destId="{A21D8325-16B4-4D05-BE67-AE238AC8412E}" srcOrd="7" destOrd="0" presId="urn:microsoft.com/office/officeart/2005/8/layout/default"/>
    <dgm:cxn modelId="{59564E5C-BD00-45A0-96F8-78FC1531B5E3}" type="presParOf" srcId="{2E2A2472-F019-40FD-AF15-5A8EC3A865C6}" destId="{193D9B38-FFE0-404D-950C-4A2B5D0B6A8B}" srcOrd="8" destOrd="0" presId="urn:microsoft.com/office/officeart/2005/8/layout/default"/>
    <dgm:cxn modelId="{2EA4F0A5-BB4B-4F8F-86D1-BD565BA33B7D}" type="presParOf" srcId="{2E2A2472-F019-40FD-AF15-5A8EC3A865C6}" destId="{D76832A7-6A67-403F-B725-75FEE3E76F01}" srcOrd="9" destOrd="0" presId="urn:microsoft.com/office/officeart/2005/8/layout/default"/>
    <dgm:cxn modelId="{41CA28E8-33D1-4E7E-89FA-11FC0CDF70BA}" type="presParOf" srcId="{2E2A2472-F019-40FD-AF15-5A8EC3A865C6}" destId="{FF52C0BD-694B-4E44-B6EC-E0C10862E3A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73BD54B-B1EE-4C4D-9964-0C382CC92680}" type="doc">
      <dgm:prSet loTypeId="urn:microsoft.com/office/officeart/2005/8/layout/vProcess5" loCatId="process" qsTypeId="urn:microsoft.com/office/officeart/2005/8/quickstyle/simple1" qsCatId="simple" csTypeId="urn:microsoft.com/office/officeart/2005/8/colors/colorful1" csCatId="colorful" phldr="1"/>
      <dgm:spPr/>
      <dgm:t>
        <a:bodyPr/>
        <a:lstStyle/>
        <a:p>
          <a:endParaRPr lang="en-US"/>
        </a:p>
      </dgm:t>
    </dgm:pt>
    <dgm:pt modelId="{D1238B28-3F8A-45C7-8028-5D66742E58BD}">
      <dgm:prSet/>
      <dgm:spPr/>
      <dgm:t>
        <a:bodyPr/>
        <a:lstStyle/>
        <a:p>
          <a:r>
            <a:rPr lang="en-US" dirty="0"/>
            <a:t>A Sensible &amp; Innovative Solution for Wisconsin Families </a:t>
          </a:r>
        </a:p>
      </dgm:t>
    </dgm:pt>
    <dgm:pt modelId="{B14D69F6-E65F-47E3-B90B-9C9722BB64ED}" type="parTrans" cxnId="{50CA74FA-AA40-47F3-B191-A0F90ADB62B4}">
      <dgm:prSet/>
      <dgm:spPr/>
      <dgm:t>
        <a:bodyPr/>
        <a:lstStyle/>
        <a:p>
          <a:endParaRPr lang="en-US"/>
        </a:p>
      </dgm:t>
    </dgm:pt>
    <dgm:pt modelId="{11D201FE-92E7-4C9E-A81A-03709E994A30}" type="sibTrans" cxnId="{50CA74FA-AA40-47F3-B191-A0F90ADB62B4}">
      <dgm:prSet/>
      <dgm:spPr/>
      <dgm:t>
        <a:bodyPr/>
        <a:lstStyle/>
        <a:p>
          <a:endParaRPr lang="en-US"/>
        </a:p>
      </dgm:t>
    </dgm:pt>
    <dgm:pt modelId="{D73D85D8-87A0-4736-9E6E-BE4909C6FD21}">
      <dgm:prSet/>
      <dgm:spPr/>
      <dgm:t>
        <a:bodyPr/>
        <a:lstStyle/>
        <a:p>
          <a:r>
            <a:rPr lang="en-US"/>
            <a:t>VOLUNTARY PREKINDERGARTEN</a:t>
          </a:r>
        </a:p>
      </dgm:t>
    </dgm:pt>
    <dgm:pt modelId="{C609A9F3-4B53-4007-AF83-690864F29EC9}" type="parTrans" cxnId="{7A42631B-66A0-445E-9721-C94C7B72236F}">
      <dgm:prSet/>
      <dgm:spPr/>
      <dgm:t>
        <a:bodyPr/>
        <a:lstStyle/>
        <a:p>
          <a:endParaRPr lang="en-US"/>
        </a:p>
      </dgm:t>
    </dgm:pt>
    <dgm:pt modelId="{81B7EAA6-A928-426B-A782-F0D01F79B058}" type="sibTrans" cxnId="{7A42631B-66A0-445E-9721-C94C7B72236F}">
      <dgm:prSet/>
      <dgm:spPr/>
      <dgm:t>
        <a:bodyPr/>
        <a:lstStyle/>
        <a:p>
          <a:endParaRPr lang="en-US"/>
        </a:p>
      </dgm:t>
    </dgm:pt>
    <dgm:pt modelId="{A75A2609-6496-4CC2-A9D7-938DEFD218C3}">
      <dgm:prSet/>
      <dgm:spPr/>
      <dgm:t>
        <a:bodyPr/>
        <a:lstStyle/>
        <a:p>
          <a:r>
            <a:rPr lang="en-US" dirty="0"/>
            <a:t>EARLY CARE &amp; EDUCATION</a:t>
          </a:r>
        </a:p>
      </dgm:t>
    </dgm:pt>
    <dgm:pt modelId="{4F98AF8B-597D-4FD0-856B-5FD643F35406}" type="parTrans" cxnId="{44A7D1B3-3214-4417-A861-646E4C064B99}">
      <dgm:prSet/>
      <dgm:spPr/>
      <dgm:t>
        <a:bodyPr/>
        <a:lstStyle/>
        <a:p>
          <a:endParaRPr lang="en-US"/>
        </a:p>
      </dgm:t>
    </dgm:pt>
    <dgm:pt modelId="{4B333CD4-03A0-4BC2-BEDD-F8CFDE614EEE}" type="sibTrans" cxnId="{44A7D1B3-3214-4417-A861-646E4C064B99}">
      <dgm:prSet/>
      <dgm:spPr/>
      <dgm:t>
        <a:bodyPr/>
        <a:lstStyle/>
        <a:p>
          <a:endParaRPr lang="en-US"/>
        </a:p>
      </dgm:t>
    </dgm:pt>
    <dgm:pt modelId="{02AF5E24-E765-46E8-959C-6CD2A4465CAA}" type="pres">
      <dgm:prSet presAssocID="{E73BD54B-B1EE-4C4D-9964-0C382CC92680}" presName="outerComposite" presStyleCnt="0">
        <dgm:presLayoutVars>
          <dgm:chMax val="5"/>
          <dgm:dir/>
          <dgm:resizeHandles val="exact"/>
        </dgm:presLayoutVars>
      </dgm:prSet>
      <dgm:spPr/>
    </dgm:pt>
    <dgm:pt modelId="{F256C18C-DF48-4E63-8DA0-7411E7EB3BD1}" type="pres">
      <dgm:prSet presAssocID="{E73BD54B-B1EE-4C4D-9964-0C382CC92680}" presName="dummyMaxCanvas" presStyleCnt="0">
        <dgm:presLayoutVars/>
      </dgm:prSet>
      <dgm:spPr/>
    </dgm:pt>
    <dgm:pt modelId="{3476D4CB-7907-4C8E-B97D-1DD207571E9C}" type="pres">
      <dgm:prSet presAssocID="{E73BD54B-B1EE-4C4D-9964-0C382CC92680}" presName="ThreeNodes_1" presStyleLbl="node1" presStyleIdx="0" presStyleCnt="3">
        <dgm:presLayoutVars>
          <dgm:bulletEnabled val="1"/>
        </dgm:presLayoutVars>
      </dgm:prSet>
      <dgm:spPr/>
    </dgm:pt>
    <dgm:pt modelId="{DB3F0F09-8980-45F7-9553-E132932126A7}" type="pres">
      <dgm:prSet presAssocID="{E73BD54B-B1EE-4C4D-9964-0C382CC92680}" presName="ThreeNodes_2" presStyleLbl="node1" presStyleIdx="1" presStyleCnt="3">
        <dgm:presLayoutVars>
          <dgm:bulletEnabled val="1"/>
        </dgm:presLayoutVars>
      </dgm:prSet>
      <dgm:spPr/>
    </dgm:pt>
    <dgm:pt modelId="{FDF894DC-56F6-439D-A935-7371378A61D6}" type="pres">
      <dgm:prSet presAssocID="{E73BD54B-B1EE-4C4D-9964-0C382CC92680}" presName="ThreeNodes_3" presStyleLbl="node1" presStyleIdx="2" presStyleCnt="3">
        <dgm:presLayoutVars>
          <dgm:bulletEnabled val="1"/>
        </dgm:presLayoutVars>
      </dgm:prSet>
      <dgm:spPr/>
    </dgm:pt>
    <dgm:pt modelId="{87B8683A-9522-468F-A1D7-D9C8ADF52E94}" type="pres">
      <dgm:prSet presAssocID="{E73BD54B-B1EE-4C4D-9964-0C382CC92680}" presName="ThreeConn_1-2" presStyleLbl="fgAccFollowNode1" presStyleIdx="0" presStyleCnt="2">
        <dgm:presLayoutVars>
          <dgm:bulletEnabled val="1"/>
        </dgm:presLayoutVars>
      </dgm:prSet>
      <dgm:spPr/>
    </dgm:pt>
    <dgm:pt modelId="{7AD5CC95-06AC-49FD-AF1F-ED2E435108AE}" type="pres">
      <dgm:prSet presAssocID="{E73BD54B-B1EE-4C4D-9964-0C382CC92680}" presName="ThreeConn_2-3" presStyleLbl="fgAccFollowNode1" presStyleIdx="1" presStyleCnt="2">
        <dgm:presLayoutVars>
          <dgm:bulletEnabled val="1"/>
        </dgm:presLayoutVars>
      </dgm:prSet>
      <dgm:spPr/>
    </dgm:pt>
    <dgm:pt modelId="{2C760E92-396A-43DC-8755-9857B37D8365}" type="pres">
      <dgm:prSet presAssocID="{E73BD54B-B1EE-4C4D-9964-0C382CC92680}" presName="ThreeNodes_1_text" presStyleLbl="node1" presStyleIdx="2" presStyleCnt="3">
        <dgm:presLayoutVars>
          <dgm:bulletEnabled val="1"/>
        </dgm:presLayoutVars>
      </dgm:prSet>
      <dgm:spPr/>
    </dgm:pt>
    <dgm:pt modelId="{5DFABBC0-2E5B-4A42-86D0-4E8D7CF0D10C}" type="pres">
      <dgm:prSet presAssocID="{E73BD54B-B1EE-4C4D-9964-0C382CC92680}" presName="ThreeNodes_2_text" presStyleLbl="node1" presStyleIdx="2" presStyleCnt="3">
        <dgm:presLayoutVars>
          <dgm:bulletEnabled val="1"/>
        </dgm:presLayoutVars>
      </dgm:prSet>
      <dgm:spPr/>
    </dgm:pt>
    <dgm:pt modelId="{F73EB7E2-1F98-4ED4-A4AF-53B558E6B169}" type="pres">
      <dgm:prSet presAssocID="{E73BD54B-B1EE-4C4D-9964-0C382CC92680}" presName="ThreeNodes_3_text" presStyleLbl="node1" presStyleIdx="2" presStyleCnt="3">
        <dgm:presLayoutVars>
          <dgm:bulletEnabled val="1"/>
        </dgm:presLayoutVars>
      </dgm:prSet>
      <dgm:spPr/>
    </dgm:pt>
  </dgm:ptLst>
  <dgm:cxnLst>
    <dgm:cxn modelId="{D3CB5809-B054-4223-8496-BCDF2325EABA}" type="presOf" srcId="{D73D85D8-87A0-4736-9E6E-BE4909C6FD21}" destId="{DB3F0F09-8980-45F7-9553-E132932126A7}" srcOrd="0" destOrd="0" presId="urn:microsoft.com/office/officeart/2005/8/layout/vProcess5"/>
    <dgm:cxn modelId="{3502BB0B-BE6B-45D5-B8BB-8248A37094E1}" type="presOf" srcId="{A75A2609-6496-4CC2-A9D7-938DEFD218C3}" destId="{FDF894DC-56F6-439D-A935-7371378A61D6}" srcOrd="0" destOrd="0" presId="urn:microsoft.com/office/officeart/2005/8/layout/vProcess5"/>
    <dgm:cxn modelId="{7A42631B-66A0-445E-9721-C94C7B72236F}" srcId="{E73BD54B-B1EE-4C4D-9964-0C382CC92680}" destId="{D73D85D8-87A0-4736-9E6E-BE4909C6FD21}" srcOrd="1" destOrd="0" parTransId="{C609A9F3-4B53-4007-AF83-690864F29EC9}" sibTransId="{81B7EAA6-A928-426B-A782-F0D01F79B058}"/>
    <dgm:cxn modelId="{79E9A381-EC65-47F8-82F5-3DED905C8766}" type="presOf" srcId="{D1238B28-3F8A-45C7-8028-5D66742E58BD}" destId="{2C760E92-396A-43DC-8755-9857B37D8365}" srcOrd="1" destOrd="0" presId="urn:microsoft.com/office/officeart/2005/8/layout/vProcess5"/>
    <dgm:cxn modelId="{4D5D79A2-FE6F-4834-8A27-450AE9470F27}" type="presOf" srcId="{81B7EAA6-A928-426B-A782-F0D01F79B058}" destId="{7AD5CC95-06AC-49FD-AF1F-ED2E435108AE}" srcOrd="0" destOrd="0" presId="urn:microsoft.com/office/officeart/2005/8/layout/vProcess5"/>
    <dgm:cxn modelId="{9F9AFBA2-8A9C-416D-BAAB-733631108E8D}" type="presOf" srcId="{E73BD54B-B1EE-4C4D-9964-0C382CC92680}" destId="{02AF5E24-E765-46E8-959C-6CD2A4465CAA}" srcOrd="0" destOrd="0" presId="urn:microsoft.com/office/officeart/2005/8/layout/vProcess5"/>
    <dgm:cxn modelId="{8D3473AF-A756-4615-8D2F-FC6FF5EE34E9}" type="presOf" srcId="{D1238B28-3F8A-45C7-8028-5D66742E58BD}" destId="{3476D4CB-7907-4C8E-B97D-1DD207571E9C}" srcOrd="0" destOrd="0" presId="urn:microsoft.com/office/officeart/2005/8/layout/vProcess5"/>
    <dgm:cxn modelId="{44A7D1B3-3214-4417-A861-646E4C064B99}" srcId="{E73BD54B-B1EE-4C4D-9964-0C382CC92680}" destId="{A75A2609-6496-4CC2-A9D7-938DEFD218C3}" srcOrd="2" destOrd="0" parTransId="{4F98AF8B-597D-4FD0-856B-5FD643F35406}" sibTransId="{4B333CD4-03A0-4BC2-BEDD-F8CFDE614EEE}"/>
    <dgm:cxn modelId="{1D798CDB-BAD4-4F7F-A18C-1E35200F7A92}" type="presOf" srcId="{D73D85D8-87A0-4736-9E6E-BE4909C6FD21}" destId="{5DFABBC0-2E5B-4A42-86D0-4E8D7CF0D10C}" srcOrd="1" destOrd="0" presId="urn:microsoft.com/office/officeart/2005/8/layout/vProcess5"/>
    <dgm:cxn modelId="{A618A1E7-D706-4C9E-B106-2884BA11E479}" type="presOf" srcId="{A75A2609-6496-4CC2-A9D7-938DEFD218C3}" destId="{F73EB7E2-1F98-4ED4-A4AF-53B558E6B169}" srcOrd="1" destOrd="0" presId="urn:microsoft.com/office/officeart/2005/8/layout/vProcess5"/>
    <dgm:cxn modelId="{1890B1ED-6A29-45D6-9DF2-F4EFC12AE40A}" type="presOf" srcId="{11D201FE-92E7-4C9E-A81A-03709E994A30}" destId="{87B8683A-9522-468F-A1D7-D9C8ADF52E94}" srcOrd="0" destOrd="0" presId="urn:microsoft.com/office/officeart/2005/8/layout/vProcess5"/>
    <dgm:cxn modelId="{50CA74FA-AA40-47F3-B191-A0F90ADB62B4}" srcId="{E73BD54B-B1EE-4C4D-9964-0C382CC92680}" destId="{D1238B28-3F8A-45C7-8028-5D66742E58BD}" srcOrd="0" destOrd="0" parTransId="{B14D69F6-E65F-47E3-B90B-9C9722BB64ED}" sibTransId="{11D201FE-92E7-4C9E-A81A-03709E994A30}"/>
    <dgm:cxn modelId="{96E2448A-4B37-4DA8-8C9B-F5B63A9F5769}" type="presParOf" srcId="{02AF5E24-E765-46E8-959C-6CD2A4465CAA}" destId="{F256C18C-DF48-4E63-8DA0-7411E7EB3BD1}" srcOrd="0" destOrd="0" presId="urn:microsoft.com/office/officeart/2005/8/layout/vProcess5"/>
    <dgm:cxn modelId="{D5329BD8-A802-4D64-B568-9CE758EF4B87}" type="presParOf" srcId="{02AF5E24-E765-46E8-959C-6CD2A4465CAA}" destId="{3476D4CB-7907-4C8E-B97D-1DD207571E9C}" srcOrd="1" destOrd="0" presId="urn:microsoft.com/office/officeart/2005/8/layout/vProcess5"/>
    <dgm:cxn modelId="{D4C70A17-48D4-4736-AE7D-24409E640481}" type="presParOf" srcId="{02AF5E24-E765-46E8-959C-6CD2A4465CAA}" destId="{DB3F0F09-8980-45F7-9553-E132932126A7}" srcOrd="2" destOrd="0" presId="urn:microsoft.com/office/officeart/2005/8/layout/vProcess5"/>
    <dgm:cxn modelId="{5E6C94F0-A90C-49E1-B502-E3A5E0E39FB6}" type="presParOf" srcId="{02AF5E24-E765-46E8-959C-6CD2A4465CAA}" destId="{FDF894DC-56F6-439D-A935-7371378A61D6}" srcOrd="3" destOrd="0" presId="urn:microsoft.com/office/officeart/2005/8/layout/vProcess5"/>
    <dgm:cxn modelId="{D794C284-2B10-455E-8B02-57789CCABDC8}" type="presParOf" srcId="{02AF5E24-E765-46E8-959C-6CD2A4465CAA}" destId="{87B8683A-9522-468F-A1D7-D9C8ADF52E94}" srcOrd="4" destOrd="0" presId="urn:microsoft.com/office/officeart/2005/8/layout/vProcess5"/>
    <dgm:cxn modelId="{46472B95-BAD1-4AE8-82C0-393B2DD0E7E5}" type="presParOf" srcId="{02AF5E24-E765-46E8-959C-6CD2A4465CAA}" destId="{7AD5CC95-06AC-49FD-AF1F-ED2E435108AE}" srcOrd="5" destOrd="0" presId="urn:microsoft.com/office/officeart/2005/8/layout/vProcess5"/>
    <dgm:cxn modelId="{1DB97FA3-4E78-431F-8D76-41C0C9F42D9F}" type="presParOf" srcId="{02AF5E24-E765-46E8-959C-6CD2A4465CAA}" destId="{2C760E92-396A-43DC-8755-9857B37D8365}" srcOrd="6" destOrd="0" presId="urn:microsoft.com/office/officeart/2005/8/layout/vProcess5"/>
    <dgm:cxn modelId="{0FBCD09B-CBAF-4F08-B5EB-031682168AE9}" type="presParOf" srcId="{02AF5E24-E765-46E8-959C-6CD2A4465CAA}" destId="{5DFABBC0-2E5B-4A42-86D0-4E8D7CF0D10C}" srcOrd="7" destOrd="0" presId="urn:microsoft.com/office/officeart/2005/8/layout/vProcess5"/>
    <dgm:cxn modelId="{842B9070-C833-43B3-B3FD-AEB05937E1B4}" type="presParOf" srcId="{02AF5E24-E765-46E8-959C-6CD2A4465CAA}" destId="{F73EB7E2-1F98-4ED4-A4AF-53B558E6B16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061C58-14BF-495A-B5F3-7B5B7C906907}">
      <dsp:nvSpPr>
        <dsp:cNvPr id="0" name=""/>
        <dsp:cNvSpPr/>
      </dsp:nvSpPr>
      <dsp:spPr>
        <a:xfrm>
          <a:off x="0" y="212023"/>
          <a:ext cx="7817425" cy="2412151"/>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spc="-4" dirty="0">
              <a:cs typeface="Calibri"/>
            </a:rPr>
            <a:t>Prioritizes</a:t>
          </a:r>
          <a:r>
            <a:rPr lang="en-US" sz="1400" kern="1200" spc="4" dirty="0">
              <a:cs typeface="Calibri"/>
            </a:rPr>
            <a:t> </a:t>
          </a:r>
          <a:r>
            <a:rPr lang="en-US" sz="1400" kern="1200" spc="-4" dirty="0">
              <a:cs typeface="Calibri"/>
            </a:rPr>
            <a:t>equitable</a:t>
          </a:r>
          <a:r>
            <a:rPr lang="en-US" sz="1400" kern="1200" spc="40" dirty="0">
              <a:cs typeface="Calibri"/>
            </a:rPr>
            <a:t> </a:t>
          </a:r>
          <a:r>
            <a:rPr lang="en-US" sz="1400" kern="1200" spc="-4" dirty="0">
              <a:cs typeface="Calibri"/>
            </a:rPr>
            <a:t>access.</a:t>
          </a:r>
          <a:r>
            <a:rPr lang="en-US" sz="1400" kern="1200" dirty="0">
              <a:cs typeface="Calibri"/>
            </a:rPr>
            <a:t> Alongside</a:t>
          </a:r>
          <a:r>
            <a:rPr lang="en-US" sz="1400" kern="1200" spc="9" dirty="0">
              <a:cs typeface="Calibri"/>
            </a:rPr>
            <a:t> </a:t>
          </a:r>
          <a:r>
            <a:rPr lang="en-US" sz="1400" kern="1200" spc="-4" dirty="0">
              <a:cs typeface="Calibri"/>
            </a:rPr>
            <a:t>their</a:t>
          </a:r>
          <a:r>
            <a:rPr lang="en-US" sz="1400" kern="1200" spc="13" dirty="0">
              <a:cs typeface="Calibri"/>
            </a:rPr>
            <a:t> </a:t>
          </a:r>
          <a:r>
            <a:rPr lang="en-US" sz="1400" kern="1200" spc="-4" dirty="0">
              <a:cs typeface="Calibri"/>
            </a:rPr>
            <a:t>public</a:t>
          </a:r>
          <a:r>
            <a:rPr lang="en-US" sz="1400" kern="1200" spc="18" dirty="0">
              <a:cs typeface="Calibri"/>
            </a:rPr>
            <a:t> </a:t>
          </a:r>
          <a:r>
            <a:rPr lang="en-US" sz="1400" kern="1200" spc="-9" dirty="0">
              <a:cs typeface="Calibri"/>
            </a:rPr>
            <a:t>counterparts,</a:t>
          </a:r>
          <a:r>
            <a:rPr lang="en-US" sz="1400" kern="1200" spc="13" dirty="0">
              <a:cs typeface="Calibri"/>
            </a:rPr>
            <a:t> </a:t>
          </a:r>
          <a:r>
            <a:rPr lang="en-US" sz="1400" kern="1200" spc="-9" dirty="0">
              <a:cs typeface="Calibri"/>
            </a:rPr>
            <a:t>private</a:t>
          </a:r>
          <a:r>
            <a:rPr lang="en-US" sz="1400" kern="1200" spc="9" dirty="0">
              <a:cs typeface="Calibri"/>
            </a:rPr>
            <a:t> </a:t>
          </a:r>
          <a:r>
            <a:rPr lang="en-US" sz="1400" kern="1200" spc="-9" dirty="0">
              <a:cs typeface="Calibri"/>
            </a:rPr>
            <a:t>providers</a:t>
          </a:r>
          <a:r>
            <a:rPr lang="en-US" sz="1400" kern="1200" dirty="0">
              <a:cs typeface="Calibri"/>
            </a:rPr>
            <a:t> </a:t>
          </a:r>
          <a:r>
            <a:rPr lang="en-US" sz="1400" kern="1200" spc="-9" dirty="0">
              <a:cs typeface="Calibri"/>
            </a:rPr>
            <a:t>can</a:t>
          </a:r>
          <a:r>
            <a:rPr lang="en-US" sz="1400" kern="1200" spc="13" dirty="0">
              <a:cs typeface="Calibri"/>
            </a:rPr>
            <a:t> </a:t>
          </a:r>
          <a:r>
            <a:rPr lang="en-US" sz="1400" kern="1200" spc="-9" dirty="0">
              <a:cs typeface="Calibri"/>
            </a:rPr>
            <a:t>ensure</a:t>
          </a:r>
          <a:r>
            <a:rPr lang="en-US" sz="1400" kern="1200" spc="26" dirty="0">
              <a:cs typeface="Calibri"/>
            </a:rPr>
            <a:t> </a:t>
          </a:r>
          <a:r>
            <a:rPr lang="en-US" sz="1400" kern="1200" spc="-9" dirty="0">
              <a:cs typeface="Calibri"/>
            </a:rPr>
            <a:t>that</a:t>
          </a:r>
          <a:r>
            <a:rPr lang="en-US" sz="1400" kern="1200" spc="13" dirty="0">
              <a:cs typeface="Calibri"/>
            </a:rPr>
            <a:t> </a:t>
          </a:r>
          <a:r>
            <a:rPr lang="en-US" sz="1400" kern="1200" spc="-9" dirty="0">
              <a:cs typeface="Calibri"/>
            </a:rPr>
            <a:t>numerous </a:t>
          </a:r>
          <a:r>
            <a:rPr lang="en-US" sz="1400" kern="1200" spc="-4" dirty="0">
              <a:cs typeface="Calibri"/>
            </a:rPr>
            <a:t> options </a:t>
          </a:r>
          <a:r>
            <a:rPr lang="en-US" sz="1400" kern="1200" spc="-9" dirty="0">
              <a:cs typeface="Calibri"/>
            </a:rPr>
            <a:t>exist</a:t>
          </a:r>
          <a:r>
            <a:rPr lang="en-US" sz="1400" kern="1200" spc="13" dirty="0">
              <a:cs typeface="Calibri"/>
            </a:rPr>
            <a:t> </a:t>
          </a:r>
          <a:r>
            <a:rPr lang="en-US" sz="1400" kern="1200" spc="-9" dirty="0">
              <a:cs typeface="Calibri"/>
            </a:rPr>
            <a:t>for</a:t>
          </a:r>
          <a:r>
            <a:rPr lang="en-US" sz="1400" kern="1200" spc="-26" dirty="0">
              <a:cs typeface="Calibri"/>
            </a:rPr>
            <a:t> </a:t>
          </a:r>
          <a:r>
            <a:rPr lang="en-US" sz="1400" kern="1200" spc="-4" dirty="0">
              <a:cs typeface="Calibri"/>
            </a:rPr>
            <a:t>children,</a:t>
          </a:r>
          <a:r>
            <a:rPr lang="en-US" sz="1400" kern="1200" spc="9" dirty="0">
              <a:cs typeface="Calibri"/>
            </a:rPr>
            <a:t> </a:t>
          </a:r>
          <a:r>
            <a:rPr lang="en-US" sz="1400" kern="1200" spc="-4" dirty="0">
              <a:cs typeface="Calibri"/>
            </a:rPr>
            <a:t>especially</a:t>
          </a:r>
          <a:r>
            <a:rPr lang="en-US" sz="1400" kern="1200" spc="22" dirty="0">
              <a:cs typeface="Calibri"/>
            </a:rPr>
            <a:t> </a:t>
          </a:r>
          <a:r>
            <a:rPr lang="en-US" sz="1400" kern="1200" dirty="0">
              <a:cs typeface="Calibri"/>
            </a:rPr>
            <a:t>in </a:t>
          </a:r>
          <a:r>
            <a:rPr lang="en-US" sz="1400" kern="1200" spc="-4" dirty="0">
              <a:cs typeface="Calibri"/>
            </a:rPr>
            <a:t>educationally</a:t>
          </a:r>
          <a:r>
            <a:rPr lang="en-US" sz="1400" kern="1200" spc="31" dirty="0">
              <a:cs typeface="Calibri"/>
            </a:rPr>
            <a:t> </a:t>
          </a:r>
          <a:r>
            <a:rPr lang="en-US" sz="1400" kern="1200" dirty="0">
              <a:cs typeface="Calibri"/>
            </a:rPr>
            <a:t>at-risk</a:t>
          </a:r>
          <a:r>
            <a:rPr lang="en-US" sz="1400" kern="1200" spc="-9" dirty="0">
              <a:cs typeface="Calibri"/>
            </a:rPr>
            <a:t> </a:t>
          </a:r>
          <a:r>
            <a:rPr lang="en-US" sz="1400" kern="1200" spc="-4" dirty="0">
              <a:cs typeface="Calibri"/>
            </a:rPr>
            <a:t>areas.</a:t>
          </a:r>
          <a:r>
            <a:rPr lang="en-US" sz="1400" kern="1200" spc="9" dirty="0">
              <a:cs typeface="Calibri"/>
            </a:rPr>
            <a:t> </a:t>
          </a:r>
          <a:r>
            <a:rPr lang="en-US" sz="1400" kern="1200" spc="-4" dirty="0">
              <a:cs typeface="Calibri"/>
            </a:rPr>
            <a:t>Mecklenburg</a:t>
          </a:r>
          <a:r>
            <a:rPr lang="en-US" sz="1400" kern="1200" spc="9" dirty="0">
              <a:cs typeface="Calibri"/>
            </a:rPr>
            <a:t> </a:t>
          </a:r>
          <a:r>
            <a:rPr lang="en-US" sz="1400" kern="1200" spc="-18" dirty="0">
              <a:cs typeface="Calibri"/>
            </a:rPr>
            <a:t>County,</a:t>
          </a:r>
          <a:r>
            <a:rPr lang="en-US" sz="1400" kern="1200" spc="9" dirty="0">
              <a:cs typeface="Calibri"/>
            </a:rPr>
            <a:t> </a:t>
          </a:r>
          <a:r>
            <a:rPr lang="en-US" sz="1400" kern="1200" dirty="0">
              <a:cs typeface="Calibri"/>
            </a:rPr>
            <a:t>North</a:t>
          </a:r>
          <a:r>
            <a:rPr lang="en-US" sz="1400" kern="1200" spc="-13" dirty="0">
              <a:cs typeface="Calibri"/>
            </a:rPr>
            <a:t> </a:t>
          </a:r>
          <a:r>
            <a:rPr lang="en-US" sz="1400" kern="1200" spc="-4" dirty="0">
              <a:cs typeface="Calibri"/>
            </a:rPr>
            <a:t>Carolina, uses</a:t>
          </a:r>
          <a:r>
            <a:rPr lang="en-US" sz="1400" kern="1200" spc="9" dirty="0">
              <a:cs typeface="Calibri"/>
            </a:rPr>
            <a:t> </a:t>
          </a:r>
          <a:r>
            <a:rPr lang="en-US" sz="1400" kern="1200" dirty="0">
              <a:cs typeface="Calibri"/>
            </a:rPr>
            <a:t>a </a:t>
          </a:r>
          <a:r>
            <a:rPr lang="en-US" sz="1400" kern="1200" spc="4" dirty="0">
              <a:cs typeface="Calibri"/>
            </a:rPr>
            <a:t> </a:t>
          </a:r>
          <a:r>
            <a:rPr lang="en-US" sz="1400" kern="1200" spc="-4" dirty="0">
              <a:cs typeface="Calibri"/>
            </a:rPr>
            <a:t>mixed-delivery</a:t>
          </a:r>
          <a:r>
            <a:rPr lang="en-US" sz="1400" kern="1200" spc="4" dirty="0">
              <a:cs typeface="Calibri"/>
            </a:rPr>
            <a:t> </a:t>
          </a:r>
          <a:r>
            <a:rPr lang="en-US" sz="1400" kern="1200" spc="-9" dirty="0">
              <a:cs typeface="Calibri"/>
            </a:rPr>
            <a:t>system</a:t>
          </a:r>
          <a:r>
            <a:rPr lang="en-US" sz="1400" kern="1200" spc="-13" dirty="0">
              <a:cs typeface="Calibri"/>
            </a:rPr>
            <a:t> </a:t>
          </a:r>
          <a:r>
            <a:rPr lang="en-US" sz="1400" kern="1200" dirty="0">
              <a:cs typeface="Calibri"/>
            </a:rPr>
            <a:t>in </a:t>
          </a:r>
          <a:r>
            <a:rPr lang="en-US" sz="1400" kern="1200" spc="-4" dirty="0">
              <a:cs typeface="Calibri"/>
            </a:rPr>
            <a:t>which</a:t>
          </a:r>
          <a:r>
            <a:rPr lang="en-US" sz="1400" kern="1200" spc="-13" dirty="0">
              <a:cs typeface="Calibri"/>
            </a:rPr>
            <a:t> </a:t>
          </a:r>
          <a:r>
            <a:rPr lang="en-US" sz="1400" kern="1200" spc="-9" dirty="0">
              <a:cs typeface="Calibri"/>
            </a:rPr>
            <a:t>Pre-K</a:t>
          </a:r>
          <a:r>
            <a:rPr lang="en-US" sz="1400" kern="1200" spc="9" dirty="0">
              <a:cs typeface="Calibri"/>
            </a:rPr>
            <a:t> </a:t>
          </a:r>
          <a:r>
            <a:rPr lang="en-US" sz="1400" kern="1200" dirty="0">
              <a:cs typeface="Calibri"/>
            </a:rPr>
            <a:t>is</a:t>
          </a:r>
          <a:r>
            <a:rPr lang="en-US" sz="1400" kern="1200" spc="-4" dirty="0">
              <a:cs typeface="Calibri"/>
            </a:rPr>
            <a:t> </a:t>
          </a:r>
          <a:r>
            <a:rPr lang="en-US" sz="1400" kern="1200" spc="-9" dirty="0">
              <a:cs typeface="Calibri"/>
            </a:rPr>
            <a:t>offered</a:t>
          </a:r>
          <a:r>
            <a:rPr lang="en-US" sz="1400" kern="1200" spc="-22" dirty="0">
              <a:cs typeface="Calibri"/>
            </a:rPr>
            <a:t> </a:t>
          </a:r>
          <a:r>
            <a:rPr lang="en-US" sz="1400" kern="1200" spc="-9" dirty="0">
              <a:cs typeface="Calibri"/>
            </a:rPr>
            <a:t>through</a:t>
          </a:r>
          <a:r>
            <a:rPr lang="en-US" sz="1400" kern="1200" spc="18" dirty="0">
              <a:cs typeface="Calibri"/>
            </a:rPr>
            <a:t> </a:t>
          </a:r>
          <a:r>
            <a:rPr lang="en-US" sz="1400" kern="1200" dirty="0">
              <a:cs typeface="Calibri"/>
            </a:rPr>
            <a:t>qualifying</a:t>
          </a:r>
          <a:r>
            <a:rPr lang="en-US" sz="1400" kern="1200" spc="9" dirty="0">
              <a:cs typeface="Calibri"/>
            </a:rPr>
            <a:t> </a:t>
          </a:r>
          <a:r>
            <a:rPr lang="en-US" sz="1400" kern="1200" spc="-4" dirty="0">
              <a:cs typeface="Calibri"/>
            </a:rPr>
            <a:t>licensed</a:t>
          </a:r>
          <a:r>
            <a:rPr lang="en-US" sz="1400" kern="1200" spc="13" dirty="0">
              <a:cs typeface="Calibri"/>
            </a:rPr>
            <a:t> </a:t>
          </a:r>
          <a:r>
            <a:rPr lang="en-US" sz="1400" kern="1200" spc="-4" dirty="0">
              <a:cs typeface="Calibri"/>
            </a:rPr>
            <a:t>providers, which</a:t>
          </a:r>
          <a:r>
            <a:rPr lang="en-US" sz="1400" kern="1200" spc="-13" dirty="0">
              <a:cs typeface="Calibri"/>
            </a:rPr>
            <a:t> </a:t>
          </a:r>
          <a:r>
            <a:rPr lang="en-US" sz="1400" kern="1200" spc="-4" dirty="0">
              <a:cs typeface="Calibri"/>
            </a:rPr>
            <a:t>has </a:t>
          </a:r>
          <a:r>
            <a:rPr lang="en-US" sz="1400" kern="1200" spc="-9" dirty="0">
              <a:cs typeface="Calibri"/>
            </a:rPr>
            <a:t>resulted</a:t>
          </a:r>
          <a:r>
            <a:rPr lang="en-US" sz="1400" kern="1200" spc="18" dirty="0">
              <a:cs typeface="Calibri"/>
            </a:rPr>
            <a:t> </a:t>
          </a:r>
          <a:r>
            <a:rPr lang="en-US" sz="1400" kern="1200" dirty="0">
              <a:cs typeface="Calibri"/>
            </a:rPr>
            <a:t>in a </a:t>
          </a:r>
          <a:r>
            <a:rPr lang="en-US" sz="1400" kern="1200" spc="4" dirty="0">
              <a:cs typeface="Calibri"/>
            </a:rPr>
            <a:t> </a:t>
          </a:r>
          <a:r>
            <a:rPr lang="en-US" sz="1400" kern="1200" spc="-9" dirty="0">
              <a:cs typeface="Calibri"/>
            </a:rPr>
            <a:t>38-percentage </a:t>
          </a:r>
          <a:r>
            <a:rPr lang="en-US" sz="1400" kern="1200" dirty="0">
              <a:cs typeface="Calibri"/>
            </a:rPr>
            <a:t> </a:t>
          </a:r>
          <a:r>
            <a:rPr lang="en-US" sz="1400" kern="1200" spc="-4" dirty="0">
              <a:cs typeface="Calibri"/>
            </a:rPr>
            <a:t>increase</a:t>
          </a:r>
          <a:r>
            <a:rPr lang="en-US" sz="1400" kern="1200" spc="9" dirty="0">
              <a:cs typeface="Calibri"/>
            </a:rPr>
            <a:t> </a:t>
          </a:r>
          <a:r>
            <a:rPr lang="en-US" sz="1400" kern="1200" dirty="0">
              <a:cs typeface="Calibri"/>
            </a:rPr>
            <a:t>in</a:t>
          </a:r>
          <a:r>
            <a:rPr lang="en-US" sz="1400" kern="1200" spc="4" dirty="0">
              <a:cs typeface="Calibri"/>
            </a:rPr>
            <a:t> </a:t>
          </a:r>
          <a:r>
            <a:rPr lang="en-US" sz="1400" kern="1200" dirty="0">
              <a:cs typeface="Calibri"/>
            </a:rPr>
            <a:t>the </a:t>
          </a:r>
          <a:r>
            <a:rPr lang="en-US" sz="1400" kern="1200" spc="-4" dirty="0">
              <a:cs typeface="Calibri"/>
            </a:rPr>
            <a:t>number</a:t>
          </a:r>
          <a:r>
            <a:rPr lang="en-US" sz="1400" kern="1200" spc="9" dirty="0">
              <a:cs typeface="Calibri"/>
            </a:rPr>
            <a:t> </a:t>
          </a:r>
          <a:r>
            <a:rPr lang="en-US" sz="1400" kern="1200" dirty="0">
              <a:cs typeface="Calibri"/>
            </a:rPr>
            <a:t>of</a:t>
          </a:r>
          <a:r>
            <a:rPr lang="en-US" sz="1400" kern="1200" spc="-9" dirty="0">
              <a:cs typeface="Calibri"/>
            </a:rPr>
            <a:t> </a:t>
          </a:r>
          <a:r>
            <a:rPr lang="en-US" sz="1400" kern="1200" spc="-4" dirty="0">
              <a:cs typeface="Calibri"/>
            </a:rPr>
            <a:t>four-year-</a:t>
          </a:r>
          <a:r>
            <a:rPr lang="en-US" sz="1400" kern="1200" spc="-4" dirty="0" err="1">
              <a:cs typeface="Calibri"/>
            </a:rPr>
            <a:t>olds</a:t>
          </a:r>
          <a:r>
            <a:rPr lang="en-US" sz="1400" kern="1200" spc="-31" dirty="0">
              <a:cs typeface="Calibri"/>
            </a:rPr>
            <a:t> </a:t>
          </a:r>
          <a:r>
            <a:rPr lang="en-US" sz="1400" kern="1200" spc="-4" dirty="0">
              <a:cs typeface="Calibri"/>
            </a:rPr>
            <a:t>enrolled</a:t>
          </a:r>
          <a:r>
            <a:rPr lang="en-US" sz="1400" kern="1200" spc="4" dirty="0">
              <a:cs typeface="Calibri"/>
            </a:rPr>
            <a:t> </a:t>
          </a:r>
          <a:r>
            <a:rPr lang="en-US" sz="1400" kern="1200" dirty="0">
              <a:cs typeface="Calibri"/>
            </a:rPr>
            <a:t>in </a:t>
          </a:r>
          <a:r>
            <a:rPr lang="en-US" sz="1400" kern="1200" spc="-4" dirty="0">
              <a:cs typeface="Calibri"/>
            </a:rPr>
            <a:t>locations </a:t>
          </a:r>
          <a:r>
            <a:rPr lang="en-US" sz="1400" kern="1200" dirty="0">
              <a:cs typeface="Calibri"/>
            </a:rPr>
            <a:t>of </a:t>
          </a:r>
          <a:r>
            <a:rPr lang="en-US" sz="1400" kern="1200" spc="-4" dirty="0">
              <a:cs typeface="Calibri"/>
            </a:rPr>
            <a:t>their</a:t>
          </a:r>
          <a:r>
            <a:rPr lang="en-US" sz="1400" kern="1200" spc="9" dirty="0">
              <a:cs typeface="Calibri"/>
            </a:rPr>
            <a:t> </a:t>
          </a:r>
          <a:r>
            <a:rPr lang="en-US" sz="1400" kern="1200" spc="-4" dirty="0">
              <a:cs typeface="Calibri"/>
            </a:rPr>
            <a:t>choice. </a:t>
          </a:r>
          <a:r>
            <a:rPr lang="en-US" sz="1400" kern="1200" spc="-9" dirty="0">
              <a:cs typeface="Calibri"/>
            </a:rPr>
            <a:t>Similarly,</a:t>
          </a:r>
          <a:r>
            <a:rPr lang="en-US" sz="1400" kern="1200" spc="-18" dirty="0">
              <a:cs typeface="Calibri"/>
            </a:rPr>
            <a:t> </a:t>
          </a:r>
          <a:r>
            <a:rPr lang="en-US" sz="1400" kern="1200" dirty="0">
              <a:cs typeface="Calibri"/>
            </a:rPr>
            <a:t>in a </a:t>
          </a:r>
          <a:r>
            <a:rPr lang="en-US" sz="1400" kern="1200" spc="-265" dirty="0">
              <a:cs typeface="Calibri"/>
            </a:rPr>
            <a:t> </a:t>
          </a:r>
          <a:r>
            <a:rPr lang="en-US" sz="1400" kern="1200" spc="-4" dirty="0">
              <a:cs typeface="Calibri"/>
            </a:rPr>
            <a:t>pilot</a:t>
          </a:r>
          <a:r>
            <a:rPr lang="en-US" sz="1400" kern="1200" spc="13" dirty="0">
              <a:cs typeface="Calibri"/>
            </a:rPr>
            <a:t> </a:t>
          </a:r>
          <a:r>
            <a:rPr lang="en-US" sz="1400" kern="1200" spc="-4" dirty="0">
              <a:cs typeface="Calibri"/>
            </a:rPr>
            <a:t>mixed-delivery </a:t>
          </a:r>
          <a:r>
            <a:rPr lang="en-US" sz="1400" kern="1200" spc="-9" dirty="0">
              <a:cs typeface="Calibri"/>
            </a:rPr>
            <a:t>program</a:t>
          </a:r>
          <a:r>
            <a:rPr lang="en-US" sz="1400" kern="1200" spc="-13" dirty="0">
              <a:cs typeface="Calibri"/>
            </a:rPr>
            <a:t> </a:t>
          </a:r>
          <a:r>
            <a:rPr lang="en-US" sz="1400" kern="1200" dirty="0">
              <a:cs typeface="Calibri"/>
            </a:rPr>
            <a:t>in</a:t>
          </a:r>
          <a:r>
            <a:rPr lang="en-US" sz="1400" kern="1200" spc="4" dirty="0">
              <a:cs typeface="Calibri"/>
            </a:rPr>
            <a:t> </a:t>
          </a:r>
          <a:r>
            <a:rPr lang="en-US" sz="1400" kern="1200" spc="-4" dirty="0">
              <a:cs typeface="Calibri"/>
            </a:rPr>
            <a:t>Minnesota</a:t>
          </a:r>
          <a:r>
            <a:rPr lang="en-US" sz="1400" kern="1200" spc="13" dirty="0">
              <a:cs typeface="Calibri"/>
            </a:rPr>
            <a:t> </a:t>
          </a:r>
          <a:r>
            <a:rPr lang="en-US" sz="1400" kern="1200" spc="-9" dirty="0">
              <a:cs typeface="Calibri"/>
            </a:rPr>
            <a:t>intended</a:t>
          </a:r>
          <a:r>
            <a:rPr lang="en-US" sz="1400" kern="1200" spc="31" dirty="0">
              <a:cs typeface="Calibri"/>
            </a:rPr>
            <a:t> </a:t>
          </a:r>
          <a:r>
            <a:rPr lang="en-US" sz="1400" kern="1200" spc="-4" dirty="0">
              <a:cs typeface="Calibri"/>
            </a:rPr>
            <a:t>to</a:t>
          </a:r>
          <a:r>
            <a:rPr lang="en-US" sz="1400" kern="1200" dirty="0">
              <a:cs typeface="Calibri"/>
            </a:rPr>
            <a:t> </a:t>
          </a:r>
          <a:r>
            <a:rPr lang="en-US" sz="1400" kern="1200" spc="-9" dirty="0">
              <a:cs typeface="Calibri"/>
            </a:rPr>
            <a:t>expand</a:t>
          </a:r>
          <a:r>
            <a:rPr lang="en-US" sz="1400" kern="1200" spc="31" dirty="0">
              <a:cs typeface="Calibri"/>
            </a:rPr>
            <a:t> </a:t>
          </a:r>
          <a:r>
            <a:rPr lang="en-US" sz="1400" kern="1200" spc="-13" dirty="0">
              <a:cs typeface="Calibri"/>
            </a:rPr>
            <a:t>to</a:t>
          </a:r>
          <a:r>
            <a:rPr lang="en-US" sz="1400" kern="1200" spc="4" dirty="0">
              <a:cs typeface="Calibri"/>
            </a:rPr>
            <a:t> </a:t>
          </a:r>
          <a:r>
            <a:rPr lang="en-US" sz="1400" kern="1200" spc="-4" dirty="0">
              <a:cs typeface="Calibri"/>
            </a:rPr>
            <a:t>low-income</a:t>
          </a:r>
          <a:r>
            <a:rPr lang="en-US" sz="1400" kern="1200" spc="-26" dirty="0">
              <a:cs typeface="Calibri"/>
            </a:rPr>
            <a:t> </a:t>
          </a:r>
          <a:r>
            <a:rPr lang="en-US" sz="1400" kern="1200" spc="-4" dirty="0">
              <a:cs typeface="Calibri"/>
            </a:rPr>
            <a:t>and</a:t>
          </a:r>
          <a:r>
            <a:rPr lang="en-US" sz="1400" kern="1200" spc="4" dirty="0">
              <a:cs typeface="Calibri"/>
            </a:rPr>
            <a:t> </a:t>
          </a:r>
          <a:r>
            <a:rPr lang="en-US" sz="1400" kern="1200" spc="-4" dirty="0">
              <a:cs typeface="Calibri"/>
            </a:rPr>
            <a:t>vulnerable</a:t>
          </a:r>
          <a:r>
            <a:rPr lang="en-US" sz="1400" kern="1200" spc="13" dirty="0">
              <a:cs typeface="Calibri"/>
            </a:rPr>
            <a:t> </a:t>
          </a:r>
          <a:r>
            <a:rPr lang="en-US" sz="1400" kern="1200" spc="-4" dirty="0">
              <a:cs typeface="Calibri"/>
            </a:rPr>
            <a:t>populations,</a:t>
          </a:r>
          <a:r>
            <a:rPr lang="en-US" sz="1400" kern="1200" spc="22" dirty="0">
              <a:cs typeface="Calibri"/>
            </a:rPr>
            <a:t> </a:t>
          </a:r>
          <a:r>
            <a:rPr lang="en-US" sz="1400" kern="1200" spc="-4" dirty="0">
              <a:cs typeface="Calibri"/>
            </a:rPr>
            <a:t>57 </a:t>
          </a:r>
          <a:r>
            <a:rPr lang="en-US" sz="1400" kern="1200" dirty="0">
              <a:cs typeface="Calibri"/>
            </a:rPr>
            <a:t> </a:t>
          </a:r>
          <a:r>
            <a:rPr lang="en-US" sz="1400" kern="1200" spc="-9" dirty="0">
              <a:cs typeface="Calibri"/>
            </a:rPr>
            <a:t>percent</a:t>
          </a:r>
          <a:r>
            <a:rPr lang="en-US" sz="1400" kern="1200" spc="13" dirty="0">
              <a:cs typeface="Calibri"/>
            </a:rPr>
            <a:t> </a:t>
          </a:r>
          <a:r>
            <a:rPr lang="en-US" sz="1400" kern="1200" dirty="0">
              <a:cs typeface="Calibri"/>
            </a:rPr>
            <a:t>of</a:t>
          </a:r>
          <a:r>
            <a:rPr lang="en-US" sz="1400" kern="1200" spc="-9" dirty="0">
              <a:cs typeface="Calibri"/>
            </a:rPr>
            <a:t> </a:t>
          </a:r>
          <a:r>
            <a:rPr lang="en-US" sz="1400" kern="1200" spc="-4" dirty="0">
              <a:cs typeface="Calibri"/>
            </a:rPr>
            <a:t>participants</a:t>
          </a:r>
          <a:r>
            <a:rPr lang="en-US" sz="1400" kern="1200" spc="35" dirty="0">
              <a:cs typeface="Calibri"/>
            </a:rPr>
            <a:t> </a:t>
          </a:r>
          <a:r>
            <a:rPr lang="en-US" sz="1400" kern="1200" spc="-4" dirty="0">
              <a:cs typeface="Calibri"/>
            </a:rPr>
            <a:t>had</a:t>
          </a:r>
          <a:r>
            <a:rPr lang="en-US" sz="1400" kern="1200" spc="13" dirty="0">
              <a:cs typeface="Calibri"/>
            </a:rPr>
            <a:t> </a:t>
          </a:r>
          <a:r>
            <a:rPr lang="en-US" sz="1400" kern="1200" spc="-9" dirty="0">
              <a:cs typeface="Calibri"/>
            </a:rPr>
            <a:t>utilized</a:t>
          </a:r>
          <a:r>
            <a:rPr lang="en-US" sz="1400" kern="1200" spc="18" dirty="0">
              <a:cs typeface="Calibri"/>
            </a:rPr>
            <a:t> </a:t>
          </a:r>
          <a:r>
            <a:rPr lang="en-US" sz="1400" kern="1200" spc="-4" dirty="0">
              <a:cs typeface="Calibri"/>
            </a:rPr>
            <a:t>unlicensed</a:t>
          </a:r>
          <a:r>
            <a:rPr lang="en-US" sz="1400" kern="1200" spc="13" dirty="0">
              <a:cs typeface="Calibri"/>
            </a:rPr>
            <a:t> </a:t>
          </a:r>
          <a:r>
            <a:rPr lang="en-US" sz="1400" kern="1200" spc="-9" dirty="0">
              <a:cs typeface="Calibri"/>
            </a:rPr>
            <a:t>care</a:t>
          </a:r>
          <a:r>
            <a:rPr lang="en-US" sz="1400" kern="1200" spc="-13" dirty="0">
              <a:cs typeface="Calibri"/>
            </a:rPr>
            <a:t> </a:t>
          </a:r>
          <a:r>
            <a:rPr lang="en-US" sz="1400" kern="1200" spc="-4" dirty="0">
              <a:cs typeface="Calibri"/>
            </a:rPr>
            <a:t>facilities</a:t>
          </a:r>
          <a:r>
            <a:rPr lang="en-US" sz="1400" kern="1200" spc="22" dirty="0">
              <a:cs typeface="Calibri"/>
            </a:rPr>
            <a:t> </a:t>
          </a:r>
          <a:r>
            <a:rPr lang="en-US" sz="1400" kern="1200" spc="-13" dirty="0">
              <a:cs typeface="Calibri"/>
            </a:rPr>
            <a:t>before </a:t>
          </a:r>
          <a:r>
            <a:rPr lang="en-US" sz="1400" kern="1200" dirty="0">
              <a:cs typeface="Calibri"/>
            </a:rPr>
            <a:t>the</a:t>
          </a:r>
          <a:r>
            <a:rPr lang="en-US" sz="1400" kern="1200" spc="13" dirty="0">
              <a:cs typeface="Calibri"/>
            </a:rPr>
            <a:t> </a:t>
          </a:r>
          <a:r>
            <a:rPr lang="en-US" sz="1400" kern="1200" dirty="0">
              <a:cs typeface="Calibri"/>
            </a:rPr>
            <a:t>pilot,</a:t>
          </a:r>
          <a:r>
            <a:rPr lang="en-US" sz="1400" kern="1200" spc="9" dirty="0">
              <a:cs typeface="Calibri"/>
            </a:rPr>
            <a:t> </a:t>
          </a:r>
          <a:r>
            <a:rPr lang="en-US" sz="1400" kern="1200" spc="-4" dirty="0">
              <a:cs typeface="Calibri"/>
            </a:rPr>
            <a:t>but</a:t>
          </a:r>
          <a:r>
            <a:rPr lang="en-US" sz="1400" kern="1200" dirty="0">
              <a:cs typeface="Calibri"/>
            </a:rPr>
            <a:t> all</a:t>
          </a:r>
          <a:r>
            <a:rPr lang="en-US" sz="1400" kern="1200" spc="13" dirty="0">
              <a:cs typeface="Calibri"/>
            </a:rPr>
            <a:t> </a:t>
          </a:r>
          <a:r>
            <a:rPr lang="en-US" sz="1400" kern="1200" spc="-9" dirty="0">
              <a:cs typeface="Calibri"/>
            </a:rPr>
            <a:t>children</a:t>
          </a:r>
          <a:r>
            <a:rPr lang="en-US" sz="1400" kern="1200" spc="26" dirty="0">
              <a:cs typeface="Calibri"/>
            </a:rPr>
            <a:t> </a:t>
          </a:r>
          <a:r>
            <a:rPr lang="en-US" sz="1400" kern="1200" spc="-9" dirty="0">
              <a:cs typeface="Calibri"/>
            </a:rPr>
            <a:t>utilized</a:t>
          </a:r>
          <a:r>
            <a:rPr lang="en-US" sz="1400" kern="1200" spc="18" dirty="0">
              <a:cs typeface="Calibri"/>
            </a:rPr>
            <a:t> </a:t>
          </a:r>
          <a:r>
            <a:rPr lang="en-US" sz="1400" kern="1200" spc="-4" dirty="0">
              <a:cs typeface="Calibri"/>
            </a:rPr>
            <a:t>quality </a:t>
          </a:r>
          <a:r>
            <a:rPr lang="en-US" sz="1400" kern="1200" dirty="0">
              <a:cs typeface="Calibri"/>
            </a:rPr>
            <a:t> </a:t>
          </a:r>
          <a:r>
            <a:rPr lang="en-US" sz="1400" kern="1200" spc="-13" dirty="0">
              <a:cs typeface="Calibri"/>
            </a:rPr>
            <a:t>rated</a:t>
          </a:r>
          <a:r>
            <a:rPr lang="en-US" sz="1400" kern="1200" spc="13" dirty="0">
              <a:cs typeface="Calibri"/>
            </a:rPr>
            <a:t> </a:t>
          </a:r>
          <a:r>
            <a:rPr lang="en-US" sz="1400" kern="1200" spc="-9" dirty="0">
              <a:cs typeface="Calibri"/>
            </a:rPr>
            <a:t>programs</a:t>
          </a:r>
          <a:r>
            <a:rPr lang="en-US" sz="1400" kern="1200" spc="-18" dirty="0">
              <a:cs typeface="Calibri"/>
            </a:rPr>
            <a:t> </a:t>
          </a:r>
          <a:r>
            <a:rPr lang="en-US" sz="1400" kern="1200" spc="-9" dirty="0">
              <a:cs typeface="Calibri"/>
            </a:rPr>
            <a:t>at</a:t>
          </a:r>
          <a:r>
            <a:rPr lang="en-US" sz="1400" kern="1200" dirty="0">
              <a:cs typeface="Calibri"/>
            </a:rPr>
            <a:t> </a:t>
          </a:r>
          <a:r>
            <a:rPr lang="en-US" sz="1400" kern="1200" spc="-4" dirty="0">
              <a:cs typeface="Calibri"/>
            </a:rPr>
            <a:t>the</a:t>
          </a:r>
          <a:r>
            <a:rPr lang="en-US" sz="1400" kern="1200" spc="22" dirty="0">
              <a:cs typeface="Calibri"/>
            </a:rPr>
            <a:t> </a:t>
          </a:r>
          <a:r>
            <a:rPr lang="en-US" sz="1400" kern="1200" spc="-4" dirty="0">
              <a:cs typeface="Calibri"/>
            </a:rPr>
            <a:t>conclusion</a:t>
          </a:r>
          <a:r>
            <a:rPr lang="en-US" sz="1400" kern="1200" spc="-9" dirty="0">
              <a:cs typeface="Calibri"/>
            </a:rPr>
            <a:t> </a:t>
          </a:r>
          <a:r>
            <a:rPr lang="en-US" sz="1400" kern="1200" dirty="0">
              <a:cs typeface="Calibri"/>
            </a:rPr>
            <a:t>of</a:t>
          </a:r>
          <a:r>
            <a:rPr lang="en-US" sz="1400" kern="1200" spc="-9" dirty="0">
              <a:cs typeface="Calibri"/>
            </a:rPr>
            <a:t> </a:t>
          </a:r>
          <a:r>
            <a:rPr lang="en-US" sz="1400" kern="1200" dirty="0">
              <a:cs typeface="Calibri"/>
            </a:rPr>
            <a:t>the </a:t>
          </a:r>
          <a:r>
            <a:rPr lang="en-US" sz="1400" kern="1200" spc="-9" dirty="0">
              <a:cs typeface="Calibri"/>
            </a:rPr>
            <a:t>program. </a:t>
          </a:r>
        </a:p>
      </dsp:txBody>
      <dsp:txXfrm>
        <a:off x="117752" y="329775"/>
        <a:ext cx="7581921" cy="2176647"/>
      </dsp:txXfrm>
    </dsp:sp>
    <dsp:sp modelId="{52547410-8251-4AC8-AD47-340419972BE8}">
      <dsp:nvSpPr>
        <dsp:cNvPr id="0" name=""/>
        <dsp:cNvSpPr/>
      </dsp:nvSpPr>
      <dsp:spPr>
        <a:xfrm>
          <a:off x="0" y="2790753"/>
          <a:ext cx="7817425" cy="2429170"/>
        </a:xfrm>
        <a:prstGeom prst="roundRect">
          <a:avLst/>
        </a:prstGeom>
        <a:solidFill>
          <a:schemeClr val="accent2">
            <a:hueOff val="-1446200"/>
            <a:satOff val="-9924"/>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cs typeface="Calibri"/>
            </a:rPr>
            <a:t>Building</a:t>
          </a:r>
          <a:r>
            <a:rPr lang="en-US" sz="1400" kern="1200" spc="9" dirty="0">
              <a:cs typeface="Calibri"/>
            </a:rPr>
            <a:t> </a:t>
          </a:r>
          <a:r>
            <a:rPr lang="en-US" sz="1400" kern="1200" dirty="0">
              <a:cs typeface="Calibri"/>
            </a:rPr>
            <a:t>on</a:t>
          </a:r>
          <a:r>
            <a:rPr lang="en-US" sz="1400" kern="1200" spc="-9" dirty="0">
              <a:cs typeface="Calibri"/>
            </a:rPr>
            <a:t> </a:t>
          </a:r>
          <a:r>
            <a:rPr lang="en-US" sz="1400" kern="1200" spc="-4" dirty="0">
              <a:cs typeface="Calibri"/>
            </a:rPr>
            <a:t>Mecklenburg</a:t>
          </a:r>
          <a:r>
            <a:rPr lang="en-US" sz="1400" kern="1200" spc="31" dirty="0">
              <a:cs typeface="Calibri"/>
            </a:rPr>
            <a:t> </a:t>
          </a:r>
          <a:r>
            <a:rPr lang="en-US" sz="1400" kern="1200" spc="-9" dirty="0">
              <a:cs typeface="Calibri"/>
            </a:rPr>
            <a:t>County</a:t>
          </a:r>
          <a:r>
            <a:rPr lang="en-US" sz="1400" kern="1200" spc="18" dirty="0">
              <a:cs typeface="Calibri"/>
            </a:rPr>
            <a:t> </a:t>
          </a:r>
          <a:r>
            <a:rPr lang="en-US" sz="1400" kern="1200" spc="-4" dirty="0">
              <a:cs typeface="Calibri"/>
            </a:rPr>
            <a:t>and</a:t>
          </a:r>
          <a:r>
            <a:rPr lang="en-US" sz="1400" kern="1200" spc="4" dirty="0">
              <a:cs typeface="Calibri"/>
            </a:rPr>
            <a:t> </a:t>
          </a:r>
          <a:r>
            <a:rPr lang="en-US" sz="1400" kern="1200" spc="-4" dirty="0">
              <a:cs typeface="Calibri"/>
            </a:rPr>
            <a:t>Minnesota</a:t>
          </a:r>
          <a:r>
            <a:rPr lang="en-US" sz="1400" kern="1200" spc="9" dirty="0">
              <a:cs typeface="Calibri"/>
            </a:rPr>
            <a:t> </a:t>
          </a:r>
          <a:r>
            <a:rPr lang="en-US" sz="1400" kern="1200" dirty="0">
              <a:cs typeface="Calibri"/>
            </a:rPr>
            <a:t>as</a:t>
          </a:r>
          <a:r>
            <a:rPr lang="en-US" sz="1400" kern="1200" spc="4" dirty="0">
              <a:cs typeface="Calibri"/>
            </a:rPr>
            <a:t> </a:t>
          </a:r>
          <a:r>
            <a:rPr lang="en-US" sz="1400" kern="1200" spc="-9" dirty="0">
              <a:cs typeface="Calibri"/>
            </a:rPr>
            <a:t>examples, </a:t>
          </a:r>
          <a:r>
            <a:rPr lang="en-US" sz="1400" kern="1200" spc="-265" dirty="0">
              <a:cs typeface="Calibri"/>
            </a:rPr>
            <a:t> </a:t>
          </a:r>
          <a:r>
            <a:rPr lang="en-US" sz="1400" kern="1200" dirty="0">
              <a:cs typeface="Calibri"/>
            </a:rPr>
            <a:t>a </a:t>
          </a:r>
          <a:r>
            <a:rPr lang="en-US" sz="1400" kern="1200" spc="-9" dirty="0">
              <a:cs typeface="Calibri"/>
            </a:rPr>
            <a:t>well-coordinated</a:t>
          </a:r>
          <a:r>
            <a:rPr lang="en-US" sz="1400" kern="1200" spc="4" dirty="0">
              <a:cs typeface="Calibri"/>
            </a:rPr>
            <a:t> </a:t>
          </a:r>
          <a:r>
            <a:rPr lang="en-US" sz="1400" kern="1200" spc="-4" dirty="0">
              <a:cs typeface="Calibri"/>
            </a:rPr>
            <a:t>mixed-delivery</a:t>
          </a:r>
          <a:r>
            <a:rPr lang="en-US" sz="1400" kern="1200" spc="13" dirty="0">
              <a:cs typeface="Calibri"/>
            </a:rPr>
            <a:t> </a:t>
          </a:r>
          <a:r>
            <a:rPr lang="en-US" sz="1400" kern="1200" spc="-4" dirty="0">
              <a:cs typeface="Calibri"/>
            </a:rPr>
            <a:t>option</a:t>
          </a:r>
          <a:r>
            <a:rPr lang="en-US" sz="1400" kern="1200" spc="4" dirty="0">
              <a:cs typeface="Calibri"/>
            </a:rPr>
            <a:t> </a:t>
          </a:r>
          <a:r>
            <a:rPr lang="en-US" sz="1400" kern="1200" spc="-4" dirty="0">
              <a:cs typeface="Calibri"/>
            </a:rPr>
            <a:t>would</a:t>
          </a:r>
          <a:r>
            <a:rPr lang="en-US" sz="1400" kern="1200" spc="-9" dirty="0">
              <a:cs typeface="Calibri"/>
            </a:rPr>
            <a:t> </a:t>
          </a:r>
          <a:r>
            <a:rPr lang="en-US" sz="1400" kern="1200" dirty="0">
              <a:cs typeface="Calibri"/>
            </a:rPr>
            <a:t>allow </a:t>
          </a:r>
          <a:r>
            <a:rPr lang="en-US" sz="1400" kern="1200" spc="-9" dirty="0">
              <a:cs typeface="Calibri"/>
            </a:rPr>
            <a:t>for greater</a:t>
          </a:r>
          <a:r>
            <a:rPr lang="en-US" sz="1400" kern="1200" spc="13" dirty="0">
              <a:cs typeface="Calibri"/>
            </a:rPr>
            <a:t> </a:t>
          </a:r>
          <a:r>
            <a:rPr lang="en-US" sz="1400" kern="1200" spc="-4" dirty="0">
              <a:cs typeface="Calibri"/>
            </a:rPr>
            <a:t>access</a:t>
          </a:r>
          <a:r>
            <a:rPr lang="en-US" sz="1400" kern="1200" spc="4" dirty="0">
              <a:cs typeface="Calibri"/>
            </a:rPr>
            <a:t> </a:t>
          </a:r>
          <a:r>
            <a:rPr lang="en-US" sz="1400" kern="1200" spc="-4" dirty="0">
              <a:cs typeface="Calibri"/>
            </a:rPr>
            <a:t>to</a:t>
          </a:r>
          <a:r>
            <a:rPr lang="en-US" sz="1400" kern="1200" spc="4" dirty="0">
              <a:cs typeface="Calibri"/>
            </a:rPr>
            <a:t> </a:t>
          </a:r>
          <a:r>
            <a:rPr lang="en-US" sz="1400" kern="1200" spc="-4" dirty="0">
              <a:cs typeface="Calibri"/>
            </a:rPr>
            <a:t>high-quality</a:t>
          </a:r>
          <a:r>
            <a:rPr lang="en-US" sz="1400" kern="1200" spc="40" dirty="0">
              <a:cs typeface="Calibri"/>
            </a:rPr>
            <a:t> </a:t>
          </a:r>
          <a:r>
            <a:rPr lang="en-US" sz="1400" kern="1200" spc="-4" dirty="0">
              <a:cs typeface="Calibri"/>
            </a:rPr>
            <a:t>options</a:t>
          </a:r>
          <a:r>
            <a:rPr lang="en-US" sz="1400" kern="1200" spc="9" dirty="0">
              <a:cs typeface="Calibri"/>
            </a:rPr>
            <a:t> </a:t>
          </a:r>
          <a:r>
            <a:rPr lang="en-US" sz="1400" kern="1200" spc="-9" dirty="0">
              <a:cs typeface="Calibri"/>
            </a:rPr>
            <a:t>for </a:t>
          </a:r>
          <a:r>
            <a:rPr lang="en-US" sz="1400" kern="1200" spc="-4" dirty="0">
              <a:cs typeface="Calibri"/>
            </a:rPr>
            <a:t>all</a:t>
          </a:r>
          <a:r>
            <a:rPr lang="en-US" sz="1400" kern="1200" spc="31" dirty="0">
              <a:cs typeface="Calibri"/>
            </a:rPr>
            <a:t> </a:t>
          </a:r>
          <a:r>
            <a:rPr lang="en-US" sz="1400" kern="1200" spc="-9" dirty="0">
              <a:cs typeface="Calibri"/>
            </a:rPr>
            <a:t>children </a:t>
          </a:r>
          <a:r>
            <a:rPr lang="en-US" sz="1400" kern="1200" spc="-4" dirty="0">
              <a:cs typeface="Calibri"/>
            </a:rPr>
            <a:t> and</a:t>
          </a:r>
          <a:r>
            <a:rPr lang="en-US" sz="1400" kern="1200" dirty="0">
              <a:cs typeface="Calibri"/>
            </a:rPr>
            <a:t> </a:t>
          </a:r>
          <a:r>
            <a:rPr lang="en-US" sz="1400" kern="1200" spc="-4" dirty="0">
              <a:cs typeface="Calibri"/>
            </a:rPr>
            <a:t>families. </a:t>
          </a:r>
          <a:r>
            <a:rPr lang="en-US" sz="1400" kern="1200" spc="-9" dirty="0">
              <a:cs typeface="Calibri"/>
            </a:rPr>
            <a:t>Mixed</a:t>
          </a:r>
          <a:r>
            <a:rPr lang="en-US" sz="1400" kern="1200" spc="4" dirty="0">
              <a:cs typeface="Calibri"/>
            </a:rPr>
            <a:t> </a:t>
          </a:r>
          <a:r>
            <a:rPr lang="en-US" sz="1400" kern="1200" spc="-4" dirty="0">
              <a:cs typeface="Calibri"/>
            </a:rPr>
            <a:t>delivery </a:t>
          </a:r>
          <a:r>
            <a:rPr lang="en-US" sz="1400" kern="1200" dirty="0">
              <a:cs typeface="Calibri"/>
            </a:rPr>
            <a:t>would</a:t>
          </a:r>
          <a:r>
            <a:rPr lang="en-US" sz="1400" kern="1200" spc="-13" dirty="0">
              <a:cs typeface="Calibri"/>
            </a:rPr>
            <a:t> </a:t>
          </a:r>
          <a:r>
            <a:rPr lang="en-US" sz="1400" kern="1200" dirty="0">
              <a:cs typeface="Calibri"/>
            </a:rPr>
            <a:t>also</a:t>
          </a:r>
          <a:r>
            <a:rPr lang="en-US" sz="1400" kern="1200" spc="4" dirty="0">
              <a:cs typeface="Calibri"/>
            </a:rPr>
            <a:t> </a:t>
          </a:r>
          <a:r>
            <a:rPr lang="en-US" sz="1400" kern="1200" spc="-9" dirty="0">
              <a:cs typeface="Calibri"/>
            </a:rPr>
            <a:t>encourage</a:t>
          </a:r>
          <a:r>
            <a:rPr lang="en-US" sz="1400" kern="1200" spc="4" dirty="0">
              <a:cs typeface="Calibri"/>
            </a:rPr>
            <a:t> </a:t>
          </a:r>
          <a:r>
            <a:rPr lang="en-US" sz="1400" kern="1200" spc="-13" dirty="0">
              <a:cs typeface="Calibri"/>
            </a:rPr>
            <a:t>care</a:t>
          </a:r>
          <a:r>
            <a:rPr lang="en-US" sz="1400" kern="1200" spc="4" dirty="0">
              <a:cs typeface="Calibri"/>
            </a:rPr>
            <a:t> </a:t>
          </a:r>
          <a:r>
            <a:rPr lang="en-US" sz="1400" kern="1200" spc="-4" dirty="0">
              <a:cs typeface="Calibri"/>
            </a:rPr>
            <a:t>options</a:t>
          </a:r>
          <a:r>
            <a:rPr lang="en-US" sz="1400" kern="1200" dirty="0">
              <a:cs typeface="Calibri"/>
            </a:rPr>
            <a:t> </a:t>
          </a:r>
          <a:r>
            <a:rPr lang="en-US" sz="1400" kern="1200" spc="-4" dirty="0">
              <a:cs typeface="Calibri"/>
            </a:rPr>
            <a:t>to</a:t>
          </a:r>
          <a:r>
            <a:rPr lang="en-US" sz="1400" kern="1200" spc="4" dirty="0">
              <a:cs typeface="Calibri"/>
            </a:rPr>
            <a:t> </a:t>
          </a:r>
          <a:r>
            <a:rPr lang="en-US" sz="1400" kern="1200" spc="-9" dirty="0">
              <a:cs typeface="Calibri"/>
            </a:rPr>
            <a:t>match</a:t>
          </a:r>
          <a:r>
            <a:rPr lang="en-US" sz="1400" kern="1200" spc="4" dirty="0">
              <a:cs typeface="Calibri"/>
            </a:rPr>
            <a:t> </a:t>
          </a:r>
          <a:r>
            <a:rPr lang="en-US" sz="1400" kern="1200" spc="-4" dirty="0">
              <a:cs typeface="Calibri"/>
            </a:rPr>
            <a:t>demand</a:t>
          </a:r>
          <a:r>
            <a:rPr lang="en-US" sz="1400" kern="1200" spc="18" dirty="0">
              <a:cs typeface="Calibri"/>
            </a:rPr>
            <a:t> </a:t>
          </a:r>
          <a:r>
            <a:rPr lang="en-US" sz="1400" kern="1200" spc="-4" dirty="0">
              <a:cs typeface="Calibri"/>
            </a:rPr>
            <a:t>(e.g.,</a:t>
          </a:r>
          <a:r>
            <a:rPr lang="en-US" sz="1400" kern="1200" dirty="0">
              <a:cs typeface="Calibri"/>
            </a:rPr>
            <a:t> </a:t>
          </a:r>
          <a:r>
            <a:rPr lang="en-US" sz="1400" kern="1200" spc="-4" dirty="0">
              <a:cs typeface="Calibri"/>
            </a:rPr>
            <a:t>home-based </a:t>
          </a:r>
          <a:r>
            <a:rPr lang="en-US" sz="1400" kern="1200" dirty="0">
              <a:cs typeface="Calibri"/>
            </a:rPr>
            <a:t> </a:t>
          </a:r>
          <a:r>
            <a:rPr lang="en-US" sz="1400" kern="1200" spc="-4" dirty="0">
              <a:cs typeface="Calibri"/>
            </a:rPr>
            <a:t>options </a:t>
          </a:r>
          <a:r>
            <a:rPr lang="en-US" sz="1400" kern="1200" dirty="0">
              <a:cs typeface="Calibri"/>
            </a:rPr>
            <a:t>in </a:t>
          </a:r>
          <a:r>
            <a:rPr lang="en-US" sz="1400" kern="1200" spc="-9" dirty="0">
              <a:cs typeface="Calibri"/>
            </a:rPr>
            <a:t>rural</a:t>
          </a:r>
          <a:r>
            <a:rPr lang="en-US" sz="1400" kern="1200" dirty="0">
              <a:cs typeface="Calibri"/>
            </a:rPr>
            <a:t> </a:t>
          </a:r>
          <a:r>
            <a:rPr lang="en-US" sz="1400" kern="1200" spc="-4" dirty="0">
              <a:cs typeface="Calibri"/>
            </a:rPr>
            <a:t>locations</a:t>
          </a:r>
          <a:r>
            <a:rPr lang="en-US" sz="1400" kern="1200" spc="4" dirty="0">
              <a:cs typeface="Calibri"/>
            </a:rPr>
            <a:t> </a:t>
          </a:r>
          <a:r>
            <a:rPr lang="en-US" sz="1400" kern="1200" spc="-9" dirty="0">
              <a:cs typeface="Calibri"/>
            </a:rPr>
            <a:t>that</a:t>
          </a:r>
          <a:r>
            <a:rPr lang="en-US" sz="1400" kern="1200" spc="18" dirty="0">
              <a:cs typeface="Calibri"/>
            </a:rPr>
            <a:t> </a:t>
          </a:r>
          <a:r>
            <a:rPr lang="en-US" sz="1400" kern="1200" spc="-4" dirty="0">
              <a:cs typeface="Calibri"/>
            </a:rPr>
            <a:t>don’t</a:t>
          </a:r>
          <a:r>
            <a:rPr lang="en-US" sz="1400" kern="1200" spc="13" dirty="0">
              <a:cs typeface="Calibri"/>
            </a:rPr>
            <a:t> </a:t>
          </a:r>
          <a:r>
            <a:rPr lang="en-US" sz="1400" kern="1200" spc="-9" dirty="0">
              <a:cs typeface="Calibri"/>
            </a:rPr>
            <a:t>require</a:t>
          </a:r>
          <a:r>
            <a:rPr lang="en-US" sz="1400" kern="1200" spc="26" dirty="0">
              <a:cs typeface="Calibri"/>
            </a:rPr>
            <a:t> </a:t>
          </a:r>
          <a:r>
            <a:rPr lang="en-US" sz="1400" kern="1200" dirty="0">
              <a:cs typeface="Calibri"/>
            </a:rPr>
            <a:t>a</a:t>
          </a:r>
          <a:r>
            <a:rPr lang="en-US" sz="1400" kern="1200" spc="9" dirty="0">
              <a:cs typeface="Calibri"/>
            </a:rPr>
            <a:t> </a:t>
          </a:r>
          <a:r>
            <a:rPr lang="en-US" sz="1400" kern="1200" spc="-9" dirty="0">
              <a:cs typeface="Calibri"/>
            </a:rPr>
            <a:t>large</a:t>
          </a:r>
          <a:r>
            <a:rPr lang="en-US" sz="1400" kern="1200" spc="13" dirty="0">
              <a:cs typeface="Calibri"/>
            </a:rPr>
            <a:t> </a:t>
          </a:r>
          <a:r>
            <a:rPr lang="en-US" sz="1400" kern="1200" spc="-9" dirty="0">
              <a:cs typeface="Calibri"/>
            </a:rPr>
            <a:t>center</a:t>
          </a:r>
          <a:r>
            <a:rPr lang="en-US" sz="1400" kern="1200" spc="9" dirty="0">
              <a:cs typeface="Calibri"/>
            </a:rPr>
            <a:t> </a:t>
          </a:r>
          <a:r>
            <a:rPr lang="en-US" sz="1400" kern="1200" dirty="0">
              <a:cs typeface="Calibri"/>
            </a:rPr>
            <a:t>or</a:t>
          </a:r>
          <a:r>
            <a:rPr lang="en-US" sz="1400" kern="1200" spc="-9" dirty="0">
              <a:cs typeface="Calibri"/>
            </a:rPr>
            <a:t> </a:t>
          </a:r>
          <a:r>
            <a:rPr lang="en-US" sz="1400" kern="1200" spc="-4" dirty="0">
              <a:cs typeface="Calibri"/>
            </a:rPr>
            <a:t>school).</a:t>
          </a:r>
          <a:r>
            <a:rPr lang="en-US" sz="1400" kern="1200" spc="-9" dirty="0">
              <a:cs typeface="Calibri"/>
            </a:rPr>
            <a:t> </a:t>
          </a:r>
          <a:r>
            <a:rPr lang="en-US" sz="1400" kern="1200" spc="-4" dirty="0">
              <a:cs typeface="Calibri"/>
            </a:rPr>
            <a:t>More</a:t>
          </a:r>
          <a:r>
            <a:rPr lang="en-US" sz="1400" kern="1200" spc="-9" dirty="0">
              <a:cs typeface="Calibri"/>
            </a:rPr>
            <a:t> </a:t>
          </a:r>
          <a:r>
            <a:rPr lang="en-US" sz="1400" kern="1200" spc="-4" dirty="0">
              <a:cs typeface="Calibri"/>
            </a:rPr>
            <a:t>options </a:t>
          </a:r>
          <a:r>
            <a:rPr lang="en-US" sz="1400" kern="1200" dirty="0">
              <a:cs typeface="Calibri"/>
            </a:rPr>
            <a:t>allow</a:t>
          </a:r>
          <a:r>
            <a:rPr lang="en-US" sz="1400" kern="1200" spc="4" dirty="0">
              <a:cs typeface="Calibri"/>
            </a:rPr>
            <a:t> </a:t>
          </a:r>
          <a:r>
            <a:rPr lang="en-US" sz="1400" kern="1200" spc="-9" dirty="0">
              <a:cs typeface="Calibri"/>
            </a:rPr>
            <a:t>parents,</a:t>
          </a:r>
          <a:r>
            <a:rPr lang="en-US" sz="1400" kern="1200" spc="22" dirty="0">
              <a:cs typeface="Calibri"/>
            </a:rPr>
            <a:t> </a:t>
          </a:r>
          <a:r>
            <a:rPr lang="en-US" sz="1400" kern="1200" spc="-9" dirty="0">
              <a:cs typeface="Calibri"/>
            </a:rPr>
            <a:t>at</a:t>
          </a:r>
          <a:r>
            <a:rPr lang="en-US" sz="1400" kern="1200" spc="18" dirty="0">
              <a:cs typeface="Calibri"/>
            </a:rPr>
            <a:t> </a:t>
          </a:r>
          <a:r>
            <a:rPr lang="en-US" sz="1400" kern="1200" spc="-4" dirty="0">
              <a:cs typeface="Calibri"/>
            </a:rPr>
            <a:t>all</a:t>
          </a:r>
          <a:r>
            <a:rPr lang="en-US" sz="1400" kern="1200" spc="9" dirty="0">
              <a:cs typeface="Calibri"/>
            </a:rPr>
            <a:t> </a:t>
          </a:r>
          <a:r>
            <a:rPr lang="en-US" sz="1400" kern="1200" spc="-9" dirty="0">
              <a:cs typeface="Calibri"/>
            </a:rPr>
            <a:t>income </a:t>
          </a:r>
          <a:r>
            <a:rPr lang="en-US" sz="1400" kern="1200" spc="-4" dirty="0">
              <a:cs typeface="Calibri"/>
            </a:rPr>
            <a:t> levels</a:t>
          </a:r>
          <a:r>
            <a:rPr lang="en-US" sz="1400" kern="1200" spc="40" dirty="0">
              <a:cs typeface="Calibri"/>
            </a:rPr>
            <a:t> </a:t>
          </a:r>
          <a:r>
            <a:rPr lang="en-US" sz="1400" kern="1200" spc="-4" dirty="0">
              <a:cs typeface="Calibri"/>
            </a:rPr>
            <a:t>and</a:t>
          </a:r>
          <a:r>
            <a:rPr lang="en-US" sz="1400" kern="1200" spc="49" dirty="0">
              <a:cs typeface="Calibri"/>
            </a:rPr>
            <a:t> </a:t>
          </a:r>
          <a:r>
            <a:rPr lang="en-US" sz="1400" kern="1200" spc="-4" dirty="0">
              <a:cs typeface="Calibri"/>
            </a:rPr>
            <a:t>across</a:t>
          </a:r>
          <a:r>
            <a:rPr lang="en-US" sz="1400" kern="1200" spc="31" dirty="0">
              <a:cs typeface="Calibri"/>
            </a:rPr>
            <a:t> </a:t>
          </a:r>
          <a:r>
            <a:rPr lang="en-US" sz="1400" kern="1200" spc="-4" dirty="0">
              <a:cs typeface="Calibri"/>
            </a:rPr>
            <a:t>geographies,</a:t>
          </a:r>
          <a:r>
            <a:rPr lang="en-US" sz="1400" kern="1200" spc="44" dirty="0">
              <a:cs typeface="Calibri"/>
            </a:rPr>
            <a:t> </a:t>
          </a:r>
          <a:r>
            <a:rPr lang="en-US" sz="1400" kern="1200" dirty="0">
              <a:cs typeface="Calibri"/>
            </a:rPr>
            <a:t>the</a:t>
          </a:r>
          <a:r>
            <a:rPr lang="en-US" sz="1400" kern="1200" spc="44" dirty="0">
              <a:cs typeface="Calibri"/>
            </a:rPr>
            <a:t> </a:t>
          </a:r>
          <a:r>
            <a:rPr lang="en-US" sz="1400" kern="1200" spc="-4" dirty="0">
              <a:cs typeface="Calibri"/>
            </a:rPr>
            <a:t>ability</a:t>
          </a:r>
          <a:r>
            <a:rPr lang="en-US" sz="1400" kern="1200" spc="53" dirty="0">
              <a:cs typeface="Calibri"/>
            </a:rPr>
            <a:t> </a:t>
          </a:r>
          <a:r>
            <a:rPr lang="en-US" sz="1400" kern="1200" spc="-4" dirty="0">
              <a:cs typeface="Calibri"/>
            </a:rPr>
            <a:t>to</a:t>
          </a:r>
          <a:r>
            <a:rPr lang="en-US" sz="1400" kern="1200" spc="35" dirty="0">
              <a:cs typeface="Calibri"/>
            </a:rPr>
            <a:t> </a:t>
          </a:r>
          <a:r>
            <a:rPr lang="en-US" sz="1400" kern="1200" spc="-4" dirty="0">
              <a:cs typeface="Calibri"/>
            </a:rPr>
            <a:t>choose</a:t>
          </a:r>
          <a:r>
            <a:rPr lang="en-US" sz="1400" kern="1200" spc="22" dirty="0">
              <a:cs typeface="Calibri"/>
            </a:rPr>
            <a:t> </a:t>
          </a:r>
          <a:r>
            <a:rPr lang="en-US" sz="1400" kern="1200" spc="-4" dirty="0">
              <a:cs typeface="Calibri"/>
            </a:rPr>
            <a:t>which</a:t>
          </a:r>
          <a:r>
            <a:rPr lang="en-US" sz="1400" kern="1200" spc="40" dirty="0">
              <a:cs typeface="Calibri"/>
            </a:rPr>
            <a:t> </a:t>
          </a:r>
          <a:r>
            <a:rPr lang="en-US" sz="1400" kern="1200" spc="-9" dirty="0">
              <a:cs typeface="Calibri"/>
            </a:rPr>
            <a:t>programs</a:t>
          </a:r>
          <a:r>
            <a:rPr lang="en-US" sz="1400" kern="1200" spc="18" dirty="0">
              <a:cs typeface="Calibri"/>
            </a:rPr>
            <a:t> </a:t>
          </a:r>
          <a:r>
            <a:rPr lang="en-US" sz="1400" kern="1200" spc="-9" dirty="0">
              <a:cs typeface="Calibri"/>
            </a:rPr>
            <a:t>are</a:t>
          </a:r>
          <a:r>
            <a:rPr lang="en-US" sz="1400" kern="1200" spc="35" dirty="0">
              <a:cs typeface="Calibri"/>
            </a:rPr>
            <a:t> </a:t>
          </a:r>
          <a:r>
            <a:rPr lang="en-US" sz="1400" kern="1200" spc="-9" dirty="0">
              <a:cs typeface="Calibri"/>
            </a:rPr>
            <a:t>best</a:t>
          </a:r>
          <a:r>
            <a:rPr lang="en-US" sz="1400" kern="1200" spc="49" dirty="0">
              <a:cs typeface="Calibri"/>
            </a:rPr>
            <a:t> </a:t>
          </a:r>
          <a:r>
            <a:rPr lang="en-US" sz="1400" kern="1200" spc="-4" dirty="0">
              <a:cs typeface="Calibri"/>
            </a:rPr>
            <a:t>suited</a:t>
          </a:r>
          <a:r>
            <a:rPr lang="en-US" sz="1400" kern="1200" spc="49" dirty="0">
              <a:cs typeface="Calibri"/>
            </a:rPr>
            <a:t> </a:t>
          </a:r>
          <a:r>
            <a:rPr lang="en-US" sz="1400" kern="1200" spc="-4" dirty="0">
              <a:cs typeface="Calibri"/>
            </a:rPr>
            <a:t>for</a:t>
          </a:r>
          <a:r>
            <a:rPr lang="en-US" sz="1400" kern="1200" spc="9" dirty="0">
              <a:cs typeface="Calibri"/>
            </a:rPr>
            <a:t> </a:t>
          </a:r>
          <a:r>
            <a:rPr lang="en-US" sz="1400" kern="1200" spc="-4" dirty="0">
              <a:cs typeface="Calibri"/>
            </a:rPr>
            <a:t>their</a:t>
          </a:r>
          <a:r>
            <a:rPr lang="en-US" sz="1400" kern="1200" spc="44" dirty="0">
              <a:cs typeface="Calibri"/>
            </a:rPr>
            <a:t> </a:t>
          </a:r>
          <a:r>
            <a:rPr lang="en-US" sz="1400" kern="1200" spc="-4" dirty="0">
              <a:cs typeface="Calibri"/>
            </a:rPr>
            <a:t>children</a:t>
          </a:r>
          <a:r>
            <a:rPr lang="en-US" sz="1400" kern="1200" spc="49" dirty="0">
              <a:cs typeface="Calibri"/>
            </a:rPr>
            <a:t> </a:t>
          </a:r>
          <a:r>
            <a:rPr lang="en-US" sz="1400" kern="1200" spc="-4" dirty="0">
              <a:cs typeface="Calibri"/>
            </a:rPr>
            <a:t>and </a:t>
          </a:r>
          <a:r>
            <a:rPr lang="en-US" sz="1400" kern="1200" dirty="0">
              <a:cs typeface="Calibri"/>
            </a:rPr>
            <a:t> </a:t>
          </a:r>
          <a:r>
            <a:rPr lang="en-US" sz="1400" kern="1200" spc="-4" dirty="0">
              <a:cs typeface="Calibri"/>
            </a:rPr>
            <a:t>family</a:t>
          </a:r>
          <a:r>
            <a:rPr lang="en-US" sz="1400" kern="1200" spc="-31" dirty="0">
              <a:cs typeface="Calibri"/>
            </a:rPr>
            <a:t> </a:t>
          </a:r>
          <a:r>
            <a:rPr lang="en-US" sz="1400" kern="1200" spc="-4" dirty="0">
              <a:cs typeface="Calibri"/>
            </a:rPr>
            <a:t>needs.</a:t>
          </a:r>
        </a:p>
      </dsp:txBody>
      <dsp:txXfrm>
        <a:off x="118582" y="2909335"/>
        <a:ext cx="7580261" cy="21920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3BDCE-1EF5-498A-879F-012CB5785EC7}">
      <dsp:nvSpPr>
        <dsp:cNvPr id="0" name=""/>
        <dsp:cNvSpPr/>
      </dsp:nvSpPr>
      <dsp:spPr>
        <a:xfrm>
          <a:off x="0" y="0"/>
          <a:ext cx="5638800"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B645E1-9A62-43EC-9887-24008C7846C4}">
      <dsp:nvSpPr>
        <dsp:cNvPr id="0" name=""/>
        <dsp:cNvSpPr/>
      </dsp:nvSpPr>
      <dsp:spPr>
        <a:xfrm>
          <a:off x="0" y="0"/>
          <a:ext cx="5638800" cy="2824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VPK offers a fast and economical path to expansion. For decades, private programs have invested in the early  education workforce, educational programs, facilities, and the infrastructure needed to offer high-quality care  at scale. </a:t>
          </a:r>
        </a:p>
        <a:p>
          <a:pPr marL="0" lvl="0" indent="0" algn="l" defTabSz="800100">
            <a:lnSpc>
              <a:spcPct val="90000"/>
            </a:lnSpc>
            <a:spcBef>
              <a:spcPct val="0"/>
            </a:spcBef>
            <a:spcAft>
              <a:spcPct val="35000"/>
            </a:spcAft>
            <a:buNone/>
          </a:pPr>
          <a:r>
            <a:rPr lang="en-US" sz="1800" kern="1200" dirty="0"/>
            <a:t>Policy proposals should consider and leverage this expertise. In order to avoid  wasting taxpayer money, an expanded system of early care and education should build on existing private  infrastructure and staff, not replace it. </a:t>
          </a:r>
        </a:p>
      </dsp:txBody>
      <dsp:txXfrm>
        <a:off x="0" y="0"/>
        <a:ext cx="5638800" cy="2824955"/>
      </dsp:txXfrm>
    </dsp:sp>
    <dsp:sp modelId="{BF46D6DF-A658-449A-A89D-4C56BB525767}">
      <dsp:nvSpPr>
        <dsp:cNvPr id="0" name=""/>
        <dsp:cNvSpPr/>
      </dsp:nvSpPr>
      <dsp:spPr>
        <a:xfrm>
          <a:off x="0" y="2824955"/>
          <a:ext cx="5638800" cy="0"/>
        </a:xfrm>
        <a:prstGeom prst="line">
          <a:avLst/>
        </a:prstGeom>
        <a:solidFill>
          <a:schemeClr val="accent2">
            <a:hueOff val="-1446200"/>
            <a:satOff val="-9924"/>
            <a:lumOff val="5098"/>
            <a:alphaOff val="0"/>
          </a:schemeClr>
        </a:solidFill>
        <a:ln w="15875" cap="flat" cmpd="sng" algn="ctr">
          <a:solidFill>
            <a:schemeClr val="accent2">
              <a:hueOff val="-1446200"/>
              <a:satOff val="-9924"/>
              <a:lumOff val="50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67D9D1-B412-4AFD-BD01-10660905316B}">
      <dsp:nvSpPr>
        <dsp:cNvPr id="0" name=""/>
        <dsp:cNvSpPr/>
      </dsp:nvSpPr>
      <dsp:spPr>
        <a:xfrm>
          <a:off x="0" y="2824955"/>
          <a:ext cx="5638800" cy="2824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 2018 New Mexico analysis of statewide early care and  education expansion notes that 631 classrooms would need to be remodeled and 1,791 new classrooms would  need to be built to support full participation in state Pre-K programs, for $874.5 million. That significant figure  is only for one small state and only covers the cost of the physical space, not the necessary investment in  curricula, professional training, and other elements necessary to deliver a high-quality early learning  experience. </a:t>
          </a:r>
        </a:p>
        <a:p>
          <a:pPr marL="0" lvl="0" indent="0" algn="l" defTabSz="711200">
            <a:lnSpc>
              <a:spcPct val="90000"/>
            </a:lnSpc>
            <a:spcBef>
              <a:spcPct val="0"/>
            </a:spcBef>
            <a:spcAft>
              <a:spcPct val="35000"/>
            </a:spcAft>
            <a:buNone/>
          </a:pPr>
          <a:r>
            <a:rPr lang="en-US" sz="1600" kern="1200" dirty="0"/>
            <a:t>A VPK system takes advantage of both public and private expertise and infrastructure to  provide the most options for families, in the shortest timeframe and at the lowest cost to taxpayers.</a:t>
          </a:r>
        </a:p>
      </dsp:txBody>
      <dsp:txXfrm>
        <a:off x="0" y="2824955"/>
        <a:ext cx="5638800" cy="28249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E2CDD-31ED-46CB-B7F3-5A7330FAB4F9}">
      <dsp:nvSpPr>
        <dsp:cNvPr id="0" name=""/>
        <dsp:cNvSpPr/>
      </dsp:nvSpPr>
      <dsp:spPr>
        <a:xfrm>
          <a:off x="2197703" y="494732"/>
          <a:ext cx="380640" cy="91440"/>
        </a:xfrm>
        <a:custGeom>
          <a:avLst/>
          <a:gdLst/>
          <a:ahLst/>
          <a:cxnLst/>
          <a:rect l="0" t="0" r="0" b="0"/>
          <a:pathLst>
            <a:path>
              <a:moveTo>
                <a:pt x="0" y="45720"/>
              </a:moveTo>
              <a:lnTo>
                <a:pt x="380640"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77742" y="538393"/>
        <a:ext cx="20562" cy="4116"/>
      </dsp:txXfrm>
    </dsp:sp>
    <dsp:sp modelId="{1CA49F6B-0252-4B43-B6B9-0B3485259AFE}">
      <dsp:nvSpPr>
        <dsp:cNvPr id="0" name=""/>
        <dsp:cNvSpPr/>
      </dsp:nvSpPr>
      <dsp:spPr>
        <a:xfrm>
          <a:off x="411500" y="4051"/>
          <a:ext cx="1788002" cy="107280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14" tIns="91966" rIns="87614" bIns="91966" numCol="1" spcCol="1270" anchor="ctr" anchorCtr="0">
          <a:noAutofit/>
        </a:bodyPr>
        <a:lstStyle/>
        <a:p>
          <a:pPr marL="0" lvl="0" indent="0" algn="ctr" defTabSz="533400">
            <a:lnSpc>
              <a:spcPct val="90000"/>
            </a:lnSpc>
            <a:spcBef>
              <a:spcPct val="0"/>
            </a:spcBef>
            <a:spcAft>
              <a:spcPct val="35000"/>
            </a:spcAft>
            <a:buNone/>
          </a:pPr>
          <a:r>
            <a:rPr lang="en-US" sz="1200" kern="1200"/>
            <a:t>4-year-olds are pulled out of home, faith, and center-based settings</a:t>
          </a:r>
        </a:p>
      </dsp:txBody>
      <dsp:txXfrm>
        <a:off x="411500" y="4051"/>
        <a:ext cx="1788002" cy="1072801"/>
      </dsp:txXfrm>
    </dsp:sp>
    <dsp:sp modelId="{C00E3A68-6AA1-4038-B161-2D9985DF45A5}">
      <dsp:nvSpPr>
        <dsp:cNvPr id="0" name=""/>
        <dsp:cNvSpPr/>
      </dsp:nvSpPr>
      <dsp:spPr>
        <a:xfrm>
          <a:off x="1305502" y="1075052"/>
          <a:ext cx="2199242" cy="380640"/>
        </a:xfrm>
        <a:custGeom>
          <a:avLst/>
          <a:gdLst/>
          <a:ahLst/>
          <a:cxnLst/>
          <a:rect l="0" t="0" r="0" b="0"/>
          <a:pathLst>
            <a:path>
              <a:moveTo>
                <a:pt x="2199242" y="0"/>
              </a:moveTo>
              <a:lnTo>
                <a:pt x="2199242" y="207420"/>
              </a:lnTo>
              <a:lnTo>
                <a:pt x="0" y="207420"/>
              </a:lnTo>
              <a:lnTo>
                <a:pt x="0" y="38064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49189" y="1263314"/>
        <a:ext cx="111868" cy="4116"/>
      </dsp:txXfrm>
    </dsp:sp>
    <dsp:sp modelId="{CDCD206E-0DAB-4F3B-9B24-165F7E5D869B}">
      <dsp:nvSpPr>
        <dsp:cNvPr id="0" name=""/>
        <dsp:cNvSpPr/>
      </dsp:nvSpPr>
      <dsp:spPr>
        <a:xfrm>
          <a:off x="2610743" y="4051"/>
          <a:ext cx="1788002" cy="107280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14" tIns="91966" rIns="87614" bIns="91966" numCol="1" spcCol="1270" anchor="ctr" anchorCtr="0">
          <a:noAutofit/>
        </a:bodyPr>
        <a:lstStyle/>
        <a:p>
          <a:pPr marL="0" lvl="0" indent="0" algn="ctr" defTabSz="533400">
            <a:lnSpc>
              <a:spcPct val="90000"/>
            </a:lnSpc>
            <a:spcBef>
              <a:spcPct val="0"/>
            </a:spcBef>
            <a:spcAft>
              <a:spcPct val="35000"/>
            </a:spcAft>
            <a:buNone/>
          </a:pPr>
          <a:r>
            <a:rPr lang="en-US" sz="1200" kern="1200"/>
            <a:t>Providers lose revenue from reduced enrollment</a:t>
          </a:r>
        </a:p>
      </dsp:txBody>
      <dsp:txXfrm>
        <a:off x="2610743" y="4051"/>
        <a:ext cx="1788002" cy="1072801"/>
      </dsp:txXfrm>
    </dsp:sp>
    <dsp:sp modelId="{2D40ACF8-A33F-441F-AB46-3E735BD3DD1B}">
      <dsp:nvSpPr>
        <dsp:cNvPr id="0" name=""/>
        <dsp:cNvSpPr/>
      </dsp:nvSpPr>
      <dsp:spPr>
        <a:xfrm>
          <a:off x="2197703" y="1978774"/>
          <a:ext cx="380640" cy="91440"/>
        </a:xfrm>
        <a:custGeom>
          <a:avLst/>
          <a:gdLst/>
          <a:ahLst/>
          <a:cxnLst/>
          <a:rect l="0" t="0" r="0" b="0"/>
          <a:pathLst>
            <a:path>
              <a:moveTo>
                <a:pt x="0" y="45720"/>
              </a:moveTo>
              <a:lnTo>
                <a:pt x="380640"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77742" y="2022435"/>
        <a:ext cx="20562" cy="4116"/>
      </dsp:txXfrm>
    </dsp:sp>
    <dsp:sp modelId="{E6B58F2A-A8C8-47EB-817D-C180EF1699F8}">
      <dsp:nvSpPr>
        <dsp:cNvPr id="0" name=""/>
        <dsp:cNvSpPr/>
      </dsp:nvSpPr>
      <dsp:spPr>
        <a:xfrm>
          <a:off x="411500" y="1488093"/>
          <a:ext cx="1788002" cy="107280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14" tIns="91966" rIns="87614" bIns="91966" numCol="1" spcCol="1270" anchor="ctr" anchorCtr="0">
          <a:noAutofit/>
        </a:bodyPr>
        <a:lstStyle/>
        <a:p>
          <a:pPr marL="0" lvl="0" indent="0" algn="ctr" defTabSz="533400">
            <a:lnSpc>
              <a:spcPct val="90000"/>
            </a:lnSpc>
            <a:spcBef>
              <a:spcPct val="0"/>
            </a:spcBef>
            <a:spcAft>
              <a:spcPct val="35000"/>
            </a:spcAft>
            <a:buNone/>
          </a:pPr>
          <a:r>
            <a:rPr lang="en-US" sz="1200" kern="1200"/>
            <a:t>Providers increase prices for infant and toddler care to cover costs</a:t>
          </a:r>
        </a:p>
      </dsp:txBody>
      <dsp:txXfrm>
        <a:off x="411500" y="1488093"/>
        <a:ext cx="1788002" cy="1072801"/>
      </dsp:txXfrm>
    </dsp:sp>
    <dsp:sp modelId="{9D95A228-7568-4160-AADD-CD4AFB65519D}">
      <dsp:nvSpPr>
        <dsp:cNvPr id="0" name=""/>
        <dsp:cNvSpPr/>
      </dsp:nvSpPr>
      <dsp:spPr>
        <a:xfrm>
          <a:off x="1305502" y="2559094"/>
          <a:ext cx="2199242" cy="380640"/>
        </a:xfrm>
        <a:custGeom>
          <a:avLst/>
          <a:gdLst/>
          <a:ahLst/>
          <a:cxnLst/>
          <a:rect l="0" t="0" r="0" b="0"/>
          <a:pathLst>
            <a:path>
              <a:moveTo>
                <a:pt x="2199242" y="0"/>
              </a:moveTo>
              <a:lnTo>
                <a:pt x="2199242" y="207420"/>
              </a:lnTo>
              <a:lnTo>
                <a:pt x="0" y="207420"/>
              </a:lnTo>
              <a:lnTo>
                <a:pt x="0" y="38064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49189" y="2747356"/>
        <a:ext cx="111868" cy="4116"/>
      </dsp:txXfrm>
    </dsp:sp>
    <dsp:sp modelId="{4B9F3808-7113-4E30-B052-0E25722CBCC3}">
      <dsp:nvSpPr>
        <dsp:cNvPr id="0" name=""/>
        <dsp:cNvSpPr/>
      </dsp:nvSpPr>
      <dsp:spPr>
        <a:xfrm>
          <a:off x="2610743" y="1488093"/>
          <a:ext cx="1788002" cy="107280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14" tIns="91966" rIns="87614" bIns="91966" numCol="1" spcCol="1270" anchor="ctr" anchorCtr="0">
          <a:noAutofit/>
        </a:bodyPr>
        <a:lstStyle/>
        <a:p>
          <a:pPr marL="0" lvl="0" indent="0" algn="ctr" defTabSz="533400">
            <a:lnSpc>
              <a:spcPct val="90000"/>
            </a:lnSpc>
            <a:spcBef>
              <a:spcPct val="0"/>
            </a:spcBef>
            <a:spcAft>
              <a:spcPct val="35000"/>
            </a:spcAft>
            <a:buNone/>
          </a:pPr>
          <a:r>
            <a:rPr lang="en-US" sz="1200" kern="1200"/>
            <a:t>Parents struggle to find affordable options for their infants and toddlers</a:t>
          </a:r>
        </a:p>
      </dsp:txBody>
      <dsp:txXfrm>
        <a:off x="2610743" y="1488093"/>
        <a:ext cx="1788002" cy="1072801"/>
      </dsp:txXfrm>
    </dsp:sp>
    <dsp:sp modelId="{9294895A-CAE9-4C6C-B124-F1EFFE293559}">
      <dsp:nvSpPr>
        <dsp:cNvPr id="0" name=""/>
        <dsp:cNvSpPr/>
      </dsp:nvSpPr>
      <dsp:spPr>
        <a:xfrm>
          <a:off x="2197703" y="3462815"/>
          <a:ext cx="380640" cy="91440"/>
        </a:xfrm>
        <a:custGeom>
          <a:avLst/>
          <a:gdLst/>
          <a:ahLst/>
          <a:cxnLst/>
          <a:rect l="0" t="0" r="0" b="0"/>
          <a:pathLst>
            <a:path>
              <a:moveTo>
                <a:pt x="0" y="45720"/>
              </a:moveTo>
              <a:lnTo>
                <a:pt x="380640" y="4572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77742" y="3506477"/>
        <a:ext cx="20562" cy="4116"/>
      </dsp:txXfrm>
    </dsp:sp>
    <dsp:sp modelId="{1D706470-1AF2-42F2-B165-59B50AA55B29}">
      <dsp:nvSpPr>
        <dsp:cNvPr id="0" name=""/>
        <dsp:cNvSpPr/>
      </dsp:nvSpPr>
      <dsp:spPr>
        <a:xfrm>
          <a:off x="411500" y="2972135"/>
          <a:ext cx="1788002" cy="107280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14" tIns="91966" rIns="87614" bIns="91966" numCol="1" spcCol="1270" anchor="ctr" anchorCtr="0">
          <a:noAutofit/>
        </a:bodyPr>
        <a:lstStyle/>
        <a:p>
          <a:pPr marL="0" lvl="0" indent="0" algn="ctr" defTabSz="533400">
            <a:lnSpc>
              <a:spcPct val="90000"/>
            </a:lnSpc>
            <a:spcBef>
              <a:spcPct val="0"/>
            </a:spcBef>
            <a:spcAft>
              <a:spcPct val="35000"/>
            </a:spcAft>
            <a:buNone/>
          </a:pPr>
          <a:r>
            <a:rPr lang="en-US" sz="1200" kern="1200"/>
            <a:t>Providers close if they cannot maintain enrollments at higher tuitions</a:t>
          </a:r>
        </a:p>
      </dsp:txBody>
      <dsp:txXfrm>
        <a:off x="411500" y="2972135"/>
        <a:ext cx="1788002" cy="1072801"/>
      </dsp:txXfrm>
    </dsp:sp>
    <dsp:sp modelId="{68F9FF90-09C2-411B-9F01-0C2E8E5EDE17}">
      <dsp:nvSpPr>
        <dsp:cNvPr id="0" name=""/>
        <dsp:cNvSpPr/>
      </dsp:nvSpPr>
      <dsp:spPr>
        <a:xfrm>
          <a:off x="1395018" y="4043136"/>
          <a:ext cx="2109726" cy="380640"/>
        </a:xfrm>
        <a:custGeom>
          <a:avLst/>
          <a:gdLst/>
          <a:ahLst/>
          <a:cxnLst/>
          <a:rect l="0" t="0" r="0" b="0"/>
          <a:pathLst>
            <a:path>
              <a:moveTo>
                <a:pt x="2109726" y="0"/>
              </a:moveTo>
              <a:lnTo>
                <a:pt x="2109726" y="207420"/>
              </a:lnTo>
              <a:lnTo>
                <a:pt x="0" y="207420"/>
              </a:lnTo>
              <a:lnTo>
                <a:pt x="0" y="380640"/>
              </a:lnTo>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96145" y="4231398"/>
        <a:ext cx="107471" cy="4116"/>
      </dsp:txXfrm>
    </dsp:sp>
    <dsp:sp modelId="{20714F00-DAA7-420F-9A40-93A70A82F2A2}">
      <dsp:nvSpPr>
        <dsp:cNvPr id="0" name=""/>
        <dsp:cNvSpPr/>
      </dsp:nvSpPr>
      <dsp:spPr>
        <a:xfrm>
          <a:off x="2610743" y="2972135"/>
          <a:ext cx="1788002" cy="107280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14" tIns="91966" rIns="87614" bIns="91966" numCol="1" spcCol="1270" anchor="ctr" anchorCtr="0">
          <a:noAutofit/>
        </a:bodyPr>
        <a:lstStyle/>
        <a:p>
          <a:pPr marL="0" lvl="0" indent="0" algn="ctr" defTabSz="533400">
            <a:lnSpc>
              <a:spcPct val="90000"/>
            </a:lnSpc>
            <a:spcBef>
              <a:spcPct val="0"/>
            </a:spcBef>
            <a:spcAft>
              <a:spcPct val="35000"/>
            </a:spcAft>
            <a:buNone/>
          </a:pPr>
          <a:r>
            <a:rPr lang="en-US" sz="1200" kern="1200"/>
            <a:t>Business owners and educator (many of whom are women) experience job loss</a:t>
          </a:r>
        </a:p>
      </dsp:txBody>
      <dsp:txXfrm>
        <a:off x="2610743" y="2972135"/>
        <a:ext cx="1788002" cy="1072801"/>
      </dsp:txXfrm>
    </dsp:sp>
    <dsp:sp modelId="{838FF2FD-EE76-4CC5-B8C5-178D10718914}">
      <dsp:nvSpPr>
        <dsp:cNvPr id="0" name=""/>
        <dsp:cNvSpPr/>
      </dsp:nvSpPr>
      <dsp:spPr>
        <a:xfrm>
          <a:off x="411500" y="4456177"/>
          <a:ext cx="1967034" cy="156327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14" tIns="91966" rIns="87614" bIns="91966" numCol="1" spcCol="1270" anchor="ctr" anchorCtr="0">
          <a:noAutofit/>
        </a:bodyPr>
        <a:lstStyle/>
        <a:p>
          <a:pPr marL="0" lvl="0" indent="0" algn="ctr" defTabSz="533400">
            <a:lnSpc>
              <a:spcPct val="90000"/>
            </a:lnSpc>
            <a:spcBef>
              <a:spcPct val="0"/>
            </a:spcBef>
            <a:spcAft>
              <a:spcPct val="35000"/>
            </a:spcAft>
            <a:buNone/>
          </a:pPr>
          <a:r>
            <a:rPr lang="en-US" sz="1200" kern="1200" dirty="0"/>
            <a:t>Lack of care options reduces workforce productivity for parents who cannot find affordable care, which coupled with childcare closures, has a downstream negative impact on economy</a:t>
          </a:r>
        </a:p>
      </dsp:txBody>
      <dsp:txXfrm>
        <a:off x="411500" y="4456177"/>
        <a:ext cx="1967034" cy="15632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AA9A0-BF02-46CE-98A1-6C7F8B72A260}">
      <dsp:nvSpPr>
        <dsp:cNvPr id="0" name=""/>
        <dsp:cNvSpPr/>
      </dsp:nvSpPr>
      <dsp:spPr>
        <a:xfrm>
          <a:off x="0" y="0"/>
          <a:ext cx="4229314" cy="581949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Together with all stakeholders at the table we will agree on </a:t>
          </a:r>
        </a:p>
      </dsp:txBody>
      <dsp:txXfrm>
        <a:off x="0" y="0"/>
        <a:ext cx="4229314" cy="1745849"/>
      </dsp:txXfrm>
    </dsp:sp>
    <dsp:sp modelId="{8890042A-2206-4C38-BB6F-65F8D8B389DB}">
      <dsp:nvSpPr>
        <dsp:cNvPr id="0" name=""/>
        <dsp:cNvSpPr/>
      </dsp:nvSpPr>
      <dsp:spPr>
        <a:xfrm>
          <a:off x="375613" y="1682531"/>
          <a:ext cx="3377191" cy="1143298"/>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62865" rIns="8382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Curriculums</a:t>
          </a:r>
        </a:p>
      </dsp:txBody>
      <dsp:txXfrm>
        <a:off x="409099" y="1716017"/>
        <a:ext cx="3310219" cy="1076326"/>
      </dsp:txXfrm>
    </dsp:sp>
    <dsp:sp modelId="{33B5DB86-AA44-4AE7-8741-966D05E31D16}">
      <dsp:nvSpPr>
        <dsp:cNvPr id="0" name=""/>
        <dsp:cNvSpPr/>
      </dsp:nvSpPr>
      <dsp:spPr>
        <a:xfrm>
          <a:off x="326164" y="4202223"/>
          <a:ext cx="3469864" cy="1143298"/>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62865" rIns="8382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Assessments</a:t>
          </a:r>
        </a:p>
      </dsp:txBody>
      <dsp:txXfrm>
        <a:off x="359650" y="4235709"/>
        <a:ext cx="3402892" cy="1076326"/>
      </dsp:txXfrm>
    </dsp:sp>
    <dsp:sp modelId="{FE18CAC1-699E-47FF-9813-9A60859C62A4}">
      <dsp:nvSpPr>
        <dsp:cNvPr id="0" name=""/>
        <dsp:cNvSpPr/>
      </dsp:nvSpPr>
      <dsp:spPr>
        <a:xfrm>
          <a:off x="369371" y="2936404"/>
          <a:ext cx="3383451" cy="1143298"/>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62865" rIns="8382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Qualifications of teaching staff</a:t>
          </a:r>
        </a:p>
      </dsp:txBody>
      <dsp:txXfrm>
        <a:off x="402857" y="2969890"/>
        <a:ext cx="3316479" cy="10763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149FC-5703-4B0F-95E0-6358E066F4EB}">
      <dsp:nvSpPr>
        <dsp:cNvPr id="0" name=""/>
        <dsp:cNvSpPr/>
      </dsp:nvSpPr>
      <dsp:spPr>
        <a:xfrm>
          <a:off x="0" y="360705"/>
          <a:ext cx="2357437" cy="141446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Infrastructure is already in place.</a:t>
          </a:r>
        </a:p>
      </dsp:txBody>
      <dsp:txXfrm>
        <a:off x="0" y="360705"/>
        <a:ext cx="2357437" cy="1414462"/>
      </dsp:txXfrm>
    </dsp:sp>
    <dsp:sp modelId="{DF213F4F-9241-499B-8091-CE621D96717A}">
      <dsp:nvSpPr>
        <dsp:cNvPr id="0" name=""/>
        <dsp:cNvSpPr/>
      </dsp:nvSpPr>
      <dsp:spPr>
        <a:xfrm>
          <a:off x="2593181" y="360705"/>
          <a:ext cx="2357437" cy="141446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Many childcare programs already operate high quality &amp; successful PreK programming.</a:t>
          </a:r>
        </a:p>
      </dsp:txBody>
      <dsp:txXfrm>
        <a:off x="2593181" y="360705"/>
        <a:ext cx="2357437" cy="1414462"/>
      </dsp:txXfrm>
    </dsp:sp>
    <dsp:sp modelId="{F74447F8-9D37-43A8-80CB-2096E9C36B66}">
      <dsp:nvSpPr>
        <dsp:cNvPr id="0" name=""/>
        <dsp:cNvSpPr/>
      </dsp:nvSpPr>
      <dsp:spPr>
        <a:xfrm>
          <a:off x="5186362" y="360705"/>
          <a:ext cx="2357437" cy="141446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Stabilize  the Industry through guaranteed </a:t>
          </a:r>
        </a:p>
        <a:p>
          <a:pPr marL="0" lvl="0" indent="0" algn="ctr" defTabSz="800100">
            <a:lnSpc>
              <a:spcPct val="90000"/>
            </a:lnSpc>
            <a:spcBef>
              <a:spcPct val="0"/>
            </a:spcBef>
            <a:spcAft>
              <a:spcPct val="35000"/>
            </a:spcAft>
            <a:buNone/>
          </a:pPr>
          <a:r>
            <a:rPr lang="en-US" sz="1800" kern="1200" dirty="0"/>
            <a:t>4K funding.</a:t>
          </a:r>
        </a:p>
      </dsp:txBody>
      <dsp:txXfrm>
        <a:off x="5186362" y="360705"/>
        <a:ext cx="2357437" cy="1414462"/>
      </dsp:txXfrm>
    </dsp:sp>
    <dsp:sp modelId="{6ABA669B-B7EC-413A-8D89-25DD670C7AE8}">
      <dsp:nvSpPr>
        <dsp:cNvPr id="0" name=""/>
        <dsp:cNvSpPr/>
      </dsp:nvSpPr>
      <dsp:spPr>
        <a:xfrm>
          <a:off x="0" y="2010911"/>
          <a:ext cx="2357437" cy="141446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Increase wages and benefits to Child Care Teachers.</a:t>
          </a:r>
        </a:p>
      </dsp:txBody>
      <dsp:txXfrm>
        <a:off x="0" y="2010911"/>
        <a:ext cx="2357437" cy="1414462"/>
      </dsp:txXfrm>
    </dsp:sp>
    <dsp:sp modelId="{193D9B38-FFE0-404D-950C-4A2B5D0B6A8B}">
      <dsp:nvSpPr>
        <dsp:cNvPr id="0" name=""/>
        <dsp:cNvSpPr/>
      </dsp:nvSpPr>
      <dsp:spPr>
        <a:xfrm>
          <a:off x="2593181" y="2010911"/>
          <a:ext cx="2357437" cy="141446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Will increase start-up and/or Expansion of child-care programs across the state. </a:t>
          </a:r>
        </a:p>
      </dsp:txBody>
      <dsp:txXfrm>
        <a:off x="2593181" y="2010911"/>
        <a:ext cx="2357437" cy="1414462"/>
      </dsp:txXfrm>
    </dsp:sp>
    <dsp:sp modelId="{FF52C0BD-694B-4E44-B6EC-E0C10862E3A2}">
      <dsp:nvSpPr>
        <dsp:cNvPr id="0" name=""/>
        <dsp:cNvSpPr/>
      </dsp:nvSpPr>
      <dsp:spPr>
        <a:xfrm>
          <a:off x="5186362" y="2010911"/>
          <a:ext cx="2357437" cy="1414462"/>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Increase rural childcare and PreK accessibility </a:t>
          </a:r>
        </a:p>
      </dsp:txBody>
      <dsp:txXfrm>
        <a:off x="5186362" y="2010911"/>
        <a:ext cx="2357437" cy="14144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76D4CB-7907-4C8E-B97D-1DD207571E9C}">
      <dsp:nvSpPr>
        <dsp:cNvPr id="0" name=""/>
        <dsp:cNvSpPr/>
      </dsp:nvSpPr>
      <dsp:spPr>
        <a:xfrm>
          <a:off x="0" y="0"/>
          <a:ext cx="4405372" cy="151542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 Sensible &amp; Innovative Solution for Wisconsin Families </a:t>
          </a:r>
        </a:p>
      </dsp:txBody>
      <dsp:txXfrm>
        <a:off x="44385" y="44385"/>
        <a:ext cx="2770108" cy="1426657"/>
      </dsp:txXfrm>
    </dsp:sp>
    <dsp:sp modelId="{DB3F0F09-8980-45F7-9553-E132932126A7}">
      <dsp:nvSpPr>
        <dsp:cNvPr id="0" name=""/>
        <dsp:cNvSpPr/>
      </dsp:nvSpPr>
      <dsp:spPr>
        <a:xfrm>
          <a:off x="388709" y="1767998"/>
          <a:ext cx="4405372" cy="1515427"/>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VOLUNTARY PREKINDERGARTEN</a:t>
          </a:r>
        </a:p>
      </dsp:txBody>
      <dsp:txXfrm>
        <a:off x="433094" y="1812383"/>
        <a:ext cx="2942865" cy="1426657"/>
      </dsp:txXfrm>
    </dsp:sp>
    <dsp:sp modelId="{FDF894DC-56F6-439D-A935-7371378A61D6}">
      <dsp:nvSpPr>
        <dsp:cNvPr id="0" name=""/>
        <dsp:cNvSpPr/>
      </dsp:nvSpPr>
      <dsp:spPr>
        <a:xfrm>
          <a:off x="777418" y="3535997"/>
          <a:ext cx="4405372" cy="151542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EARLY CARE &amp; EDUCATION</a:t>
          </a:r>
        </a:p>
      </dsp:txBody>
      <dsp:txXfrm>
        <a:off x="821803" y="3580382"/>
        <a:ext cx="2942865" cy="1426657"/>
      </dsp:txXfrm>
    </dsp:sp>
    <dsp:sp modelId="{87B8683A-9522-468F-A1D7-D9C8ADF52E94}">
      <dsp:nvSpPr>
        <dsp:cNvPr id="0" name=""/>
        <dsp:cNvSpPr/>
      </dsp:nvSpPr>
      <dsp:spPr>
        <a:xfrm>
          <a:off x="3420344" y="1149199"/>
          <a:ext cx="985027" cy="985027"/>
        </a:xfrm>
        <a:prstGeom prst="downArrow">
          <a:avLst>
            <a:gd name="adj1" fmla="val 55000"/>
            <a:gd name="adj2" fmla="val 45000"/>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3641975" y="1149199"/>
        <a:ext cx="541765" cy="741233"/>
      </dsp:txXfrm>
    </dsp:sp>
    <dsp:sp modelId="{7AD5CC95-06AC-49FD-AF1F-ED2E435108AE}">
      <dsp:nvSpPr>
        <dsp:cNvPr id="0" name=""/>
        <dsp:cNvSpPr/>
      </dsp:nvSpPr>
      <dsp:spPr>
        <a:xfrm>
          <a:off x="3809053" y="2907095"/>
          <a:ext cx="985027" cy="985027"/>
        </a:xfrm>
        <a:prstGeom prst="downArrow">
          <a:avLst>
            <a:gd name="adj1" fmla="val 55000"/>
            <a:gd name="adj2" fmla="val 45000"/>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030684" y="2907095"/>
        <a:ext cx="541765" cy="74123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BC8005-B35F-433C-91D4-6907867E174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E034995-DF7B-4223-83D8-A17604933EE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A1AD33-8968-4AC7-917B-3B1200698857}" type="datetimeFigureOut">
              <a:rPr lang="en-US" smtClean="0"/>
              <a:t>8/10/2022</a:t>
            </a:fld>
            <a:endParaRPr lang="en-US"/>
          </a:p>
        </p:txBody>
      </p:sp>
      <p:sp>
        <p:nvSpPr>
          <p:cNvPr id="4" name="Footer Placeholder 3">
            <a:extLst>
              <a:ext uri="{FF2B5EF4-FFF2-40B4-BE49-F238E27FC236}">
                <a16:creationId xmlns:a16="http://schemas.microsoft.com/office/drawing/2014/main" id="{9F8F09DF-5FF0-4569-ACE4-1487C21F85F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1A5A420-C3E7-43E2-A8F9-A95D5AA4CCE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CF6631-F3BE-43B4-AE29-C308408FF340}" type="slidenum">
              <a:rPr lang="en-US" smtClean="0"/>
              <a:t>‹#›</a:t>
            </a:fld>
            <a:endParaRPr lang="en-US"/>
          </a:p>
        </p:txBody>
      </p:sp>
    </p:spTree>
    <p:extLst>
      <p:ext uri="{BB962C8B-B14F-4D97-AF65-F5344CB8AC3E}">
        <p14:creationId xmlns:p14="http://schemas.microsoft.com/office/powerpoint/2010/main" val="4026072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C689F3-B0FB-42FF-BCB4-9020BB91ED90}" type="datetimeFigureOut">
              <a:rPr lang="en-US" smtClean="0"/>
              <a:t>8/10/2022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B9EC62-BFB2-4A90-A0DD-9896F8C1BF59}" type="slidenum">
              <a:rPr lang="en-US" smtClean="0"/>
              <a:t>‹#›</a:t>
            </a:fld>
            <a:endParaRPr lang="en-US"/>
          </a:p>
        </p:txBody>
      </p:sp>
    </p:spTree>
    <p:extLst>
      <p:ext uri="{BB962C8B-B14F-4D97-AF65-F5344CB8AC3E}">
        <p14:creationId xmlns:p14="http://schemas.microsoft.com/office/powerpoint/2010/main" val="136760984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B9EC62-BFB2-4A90-A0DD-9896F8C1BF59}" type="slidenum">
              <a:rPr lang="en-US" smtClean="0"/>
              <a:t>1</a:t>
            </a:fld>
            <a:endParaRPr lang="en-US"/>
          </a:p>
        </p:txBody>
      </p:sp>
    </p:spTree>
    <p:extLst>
      <p:ext uri="{BB962C8B-B14F-4D97-AF65-F5344CB8AC3E}">
        <p14:creationId xmlns:p14="http://schemas.microsoft.com/office/powerpoint/2010/main" val="287855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B9EC62-BFB2-4A90-A0DD-9896F8C1BF59}" type="slidenum">
              <a:rPr lang="en-US" smtClean="0"/>
              <a:t>11</a:t>
            </a:fld>
            <a:endParaRPr lang="en-US"/>
          </a:p>
        </p:txBody>
      </p:sp>
    </p:spTree>
    <p:extLst>
      <p:ext uri="{BB962C8B-B14F-4D97-AF65-F5344CB8AC3E}">
        <p14:creationId xmlns:p14="http://schemas.microsoft.com/office/powerpoint/2010/main" val="282843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D92241-3297-49C0-9729-28CC1B41DBBD}" type="datetimeFigureOut">
              <a:rPr lang="en-US" smtClean="0"/>
              <a:t>8/10/2022</a:t>
            </a:fld>
            <a:endParaRPr lang="en-US"/>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03574E95-1F2F-417E-A828-45504AE7C58D}" type="slidenum">
              <a:rPr lang="en-US" altLang="en-US" smtClean="0">
                <a:solidFill>
                  <a:srgbClr val="000000"/>
                </a:solidFill>
                <a:cs typeface="Arial" charset="0"/>
              </a:rPr>
              <a:t>‹#›</a:t>
            </a:fld>
            <a:endParaRPr lang="en-US" altLang="en-US">
              <a:solidFill>
                <a:srgbClr val="000000"/>
              </a:solidFill>
              <a:cs typeface="Arial" charset="0"/>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187676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92241-3297-49C0-9729-28CC1B41DBBD}" type="datetimeFigureOut">
              <a:rPr lang="en-US" smtClean="0"/>
              <a:t>8/10/2022</a:t>
            </a:fld>
            <a:endParaRPr lang="en-US"/>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03574E95-1F2F-417E-A828-45504AE7C58D}" type="slidenum">
              <a:rPr lang="en-US" altLang="en-US" smtClean="0">
                <a:solidFill>
                  <a:srgbClr val="000000"/>
                </a:solidFill>
                <a:cs typeface="Arial" charset="0"/>
              </a:rPr>
              <a:t>‹#›</a:t>
            </a:fld>
            <a:endParaRPr lang="en-US" altLang="en-US">
              <a:solidFill>
                <a:srgbClr val="000000"/>
              </a:solidFill>
              <a:cs typeface="Arial" charset="0"/>
            </a:endParaRPr>
          </a:p>
        </p:txBody>
      </p:sp>
    </p:spTree>
    <p:extLst>
      <p:ext uri="{BB962C8B-B14F-4D97-AF65-F5344CB8AC3E}">
        <p14:creationId xmlns:p14="http://schemas.microsoft.com/office/powerpoint/2010/main" val="283468727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92241-3297-49C0-9729-28CC1B41DBBD}" type="datetimeFigureOut">
              <a:rPr lang="en-US" smtClean="0"/>
              <a:t>8/10/2022</a:t>
            </a:fld>
            <a:endParaRPr lang="en-US"/>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03574E95-1F2F-417E-A828-45504AE7C58D}" type="slidenum">
              <a:rPr lang="en-US" altLang="en-US" smtClean="0">
                <a:solidFill>
                  <a:srgbClr val="000000"/>
                </a:solidFill>
                <a:cs typeface="Arial" charset="0"/>
              </a:rPr>
              <a:t>‹#›</a:t>
            </a:fld>
            <a:endParaRPr lang="en-US" altLang="en-US">
              <a:solidFill>
                <a:srgbClr val="000000"/>
              </a:solidFill>
              <a:cs typeface="Arial" charset="0"/>
            </a:endParaRPr>
          </a:p>
        </p:txBody>
      </p:sp>
    </p:spTree>
    <p:extLst>
      <p:ext uri="{BB962C8B-B14F-4D97-AF65-F5344CB8AC3E}">
        <p14:creationId xmlns:p14="http://schemas.microsoft.com/office/powerpoint/2010/main" val="151228872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Section Header">
    <p:spTree>
      <p:nvGrpSpPr>
        <p:cNvPr id="1" name=""/>
        <p:cNvGrpSpPr/>
        <p:nvPr/>
      </p:nvGrpSpPr>
      <p:grpSpPr>
        <a:xfrm>
          <a:off x="0" y="0"/>
          <a:ext cx="0" cy="0"/>
          <a:chOff x="0" y="0"/>
          <a:chExt cx="0" cy="0"/>
        </a:xfrm>
      </p:grpSpPr>
      <p:sp>
        <p:nvSpPr>
          <p:cNvPr id="3" name="Rectangle 2"/>
          <p:cNvSpPr/>
          <p:nvPr userDrawn="1"/>
        </p:nvSpPr>
        <p:spPr>
          <a:xfrm>
            <a:off x="0" y="3890963"/>
            <a:ext cx="9144000" cy="13938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4" name="Rectangle 3"/>
          <p:cNvSpPr/>
          <p:nvPr userDrawn="1"/>
        </p:nvSpPr>
        <p:spPr>
          <a:xfrm>
            <a:off x="0" y="5276850"/>
            <a:ext cx="9144000" cy="15811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5" name="TextBox 4"/>
          <p:cNvSpPr txBox="1">
            <a:spLocks noChangeArrowheads="1"/>
          </p:cNvSpPr>
          <p:nvPr userDrawn="1"/>
        </p:nvSpPr>
        <p:spPr>
          <a:xfrm>
            <a:off x="7515225" y="6473825"/>
            <a:ext cx="1057275" cy="168275"/>
          </a:xfrm>
          <a:prstGeom prst="rect">
            <a:avLst/>
          </a:prstGeom>
          <a:noFill/>
          <a:ln>
            <a:noFill/>
          </a:ln>
        </p:spPr>
        <p:txBody>
          <a:bodyPr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fontAlgn="base">
              <a:spcBef>
                <a:spcPct val="0"/>
              </a:spcBef>
              <a:spcAft>
                <a:spcPct val="0"/>
              </a:spcAft>
              <a:defRPr/>
            </a:pPr>
            <a:r>
              <a:rPr lang="en-US" altLang="en-US" sz="1100">
                <a:solidFill>
                  <a:srgbClr val="FFFFFF"/>
                </a:solidFill>
                <a:cs typeface="Arial" charset="0"/>
              </a:rPr>
              <a:t>bhfs.com   |</a:t>
            </a:r>
          </a:p>
        </p:txBody>
      </p:sp>
      <p:sp>
        <p:nvSpPr>
          <p:cNvPr id="2" name="Title 1"/>
          <p:cNvSpPr>
            <a:spLocks noGrp="1"/>
          </p:cNvSpPr>
          <p:nvPr>
            <p:ph type="title"/>
          </p:nvPr>
        </p:nvSpPr>
        <p:spPr>
          <a:xfrm>
            <a:off x="461368" y="4312640"/>
            <a:ext cx="8051006" cy="609398"/>
          </a:xfrm>
        </p:spPr>
        <p:txBody>
          <a:bodyPr anchor="ctr"/>
          <a:lstStyle>
            <a:lvl1pPr>
              <a:defRPr sz="4400">
                <a:solidFill>
                  <a:schemeClr val="tx2"/>
                </a:solidFill>
              </a:defRPr>
            </a:lvl1pPr>
          </a:lstStyle>
          <a:p>
            <a:r>
              <a:rPr lang="en-US"/>
              <a:t>Click to edit Master title style</a:t>
            </a:r>
          </a:p>
        </p:txBody>
      </p:sp>
      <p:sp>
        <p:nvSpPr>
          <p:cNvPr id="6" name="Footer Placeholder 4"/>
          <p:cNvSpPr>
            <a:spLocks noGrp="1"/>
          </p:cNvSpPr>
          <p:nvPr>
            <p:ph type="ftr" sz="quarter" idx="10"/>
          </p:nvPr>
        </p:nvSpPr>
        <p:spPr/>
        <p:txBody>
          <a:bodyPr/>
          <a:lstStyle>
            <a:lvl1pPr>
              <a:defRPr>
                <a:solidFill>
                  <a:schemeClr val="bg1"/>
                </a:solidFill>
              </a:defRPr>
            </a:lvl1pPr>
          </a:lstStyle>
          <a:p>
            <a:pPr>
              <a:defRPr/>
            </a:pPr>
            <a:endParaRPr lang="en-US">
              <a:solidFill>
                <a:srgbClr val="FFFFFF"/>
              </a:solidFill>
            </a:endParaRPr>
          </a:p>
        </p:txBody>
      </p:sp>
      <p:sp>
        <p:nvSpPr>
          <p:cNvPr id="7" name="Slide Number Placeholder 5"/>
          <p:cNvSpPr>
            <a:spLocks noGrp="1"/>
          </p:cNvSpPr>
          <p:nvPr>
            <p:ph type="sldNum" sz="quarter" idx="11"/>
          </p:nvPr>
        </p:nvSpPr>
        <p:spPr/>
        <p:txBody>
          <a:bodyPr/>
          <a:lstStyle>
            <a:lvl1pPr>
              <a:defRPr>
                <a:solidFill>
                  <a:schemeClr val="bg1"/>
                </a:solidFill>
              </a:defRPr>
            </a:lvl1pPr>
          </a:lstStyle>
          <a:p>
            <a:fld id="{BCF7489B-3FAA-4EF7-B764-FB2A0D584685}" type="slidenum">
              <a:rPr lang="en-US" altLang="en-US">
                <a:solidFill>
                  <a:srgbClr val="FFFFFF"/>
                </a:solidFill>
              </a:rPr>
              <a:t>‹#›</a:t>
            </a:fld>
            <a:endParaRPr lang="en-US" altLang="en-US">
              <a:solidFill>
                <a:srgbClr val="FFFFFF"/>
              </a:solidFill>
            </a:endParaRPr>
          </a:p>
        </p:txBody>
      </p:sp>
    </p:spTree>
    <p:extLst>
      <p:ext uri="{BB962C8B-B14F-4D97-AF65-F5344CB8AC3E}">
        <p14:creationId xmlns:p14="http://schemas.microsoft.com/office/powerpoint/2010/main" val="2391153821"/>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0" y="5281613"/>
            <a:ext cx="9144000" cy="157638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userDrawn="1"/>
        </p:nvSpPr>
        <p:spPr>
          <a:xfrm>
            <a:off x="0" y="2965450"/>
            <a:ext cx="9144000" cy="2317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pic>
        <p:nvPicPr>
          <p:cNvPr id="9" name="Picture 2" descr="M:\Private\Graphics\Communications\_Alerts\Vuture\eAlert_162x132\General_eAlert_162x132.jpg"/>
          <p:cNvPicPr>
            <a:picLocks noChangeAspect="1" noChangeArrowheads="1"/>
          </p:cNvPicPr>
          <p:nvPr userDrawn="1"/>
        </p:nvPicPr>
        <p:blipFill>
          <a:blip r:embed="rId2"/>
          <a:srcRect/>
          <a:stretch>
            <a:fillRect/>
          </a:stretch>
        </p:blipFill>
        <p:spPr>
          <a:xfrm>
            <a:off x="6188075" y="15875"/>
            <a:ext cx="2482850" cy="2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8"/>
          <p:cNvGrpSpPr/>
          <p:nvPr userDrawn="1"/>
        </p:nvGrpSpPr>
        <p:grpSpPr>
          <a:xfrm>
            <a:off x="658813" y="528638"/>
            <a:ext cx="2392362" cy="536575"/>
            <a:chOff x="415" y="333"/>
            <a:chExt cx="1507" cy="338"/>
          </a:xfrm>
        </p:grpSpPr>
        <p:sp>
          <p:nvSpPr>
            <p:cNvPr id="11" name="Rectangle 5"/>
            <p:cNvSpPr>
              <a:spLocks noChangeArrowheads="1"/>
            </p:cNvSpPr>
            <p:nvPr userDrawn="1"/>
          </p:nvSpPr>
          <p:spPr>
            <a:xfrm>
              <a:off x="415" y="335"/>
              <a:ext cx="52" cy="335"/>
            </a:xfrm>
            <a:prstGeom prst="rect">
              <a:avLst/>
            </a:prstGeom>
            <a:solidFill>
              <a:schemeClr val="accent3"/>
            </a:solidFill>
            <a:ln>
              <a:noFill/>
            </a:ln>
          </p:spPr>
          <p:txBody>
            <a:bodyPr/>
            <a:lstStyle/>
            <a:p>
              <a:pPr>
                <a:defRPr/>
              </a:pPr>
              <a:endParaRPr lang="en-US">
                <a:solidFill>
                  <a:srgbClr val="000000"/>
                </a:solidFill>
                <a:cs typeface="Arial" charset="0"/>
              </a:endParaRPr>
            </a:p>
          </p:txBody>
        </p:sp>
        <p:sp>
          <p:nvSpPr>
            <p:cNvPr id="12" name="Freeform 6"/>
            <p:cNvSpPr>
              <a:spLocks noEditPoints="1"/>
            </p:cNvSpPr>
            <p:nvPr userDrawn="1"/>
          </p:nvSpPr>
          <p:spPr>
            <a:xfrm>
              <a:off x="545" y="332"/>
              <a:ext cx="1376" cy="338"/>
            </a:xfrm>
            <a:custGeom>
              <a:avLst/>
              <a:gdLst>
                <a:gd name="T0" fmla="*/ 72 w 5194"/>
                <a:gd name="T1" fmla="*/ 478 h 1270"/>
                <a:gd name="T2" fmla="*/ 187 w 5194"/>
                <a:gd name="T3" fmla="*/ 8 h 1270"/>
                <a:gd name="T4" fmla="*/ 264 w 5194"/>
                <a:gd name="T5" fmla="*/ 511 h 1270"/>
                <a:gd name="T6" fmla="*/ 493 w 5194"/>
                <a:gd name="T7" fmla="*/ 176 h 1270"/>
                <a:gd name="T8" fmla="*/ 459 w 5194"/>
                <a:gd name="T9" fmla="*/ 349 h 1270"/>
                <a:gd name="T10" fmla="*/ 679 w 5194"/>
                <a:gd name="T11" fmla="*/ 349 h 1270"/>
                <a:gd name="T12" fmla="*/ 900 w 5194"/>
                <a:gd name="T13" fmla="*/ 208 h 1270"/>
                <a:gd name="T14" fmla="*/ 1197 w 5194"/>
                <a:gd name="T15" fmla="*/ 160 h 1270"/>
                <a:gd name="T16" fmla="*/ 1342 w 5194"/>
                <a:gd name="T17" fmla="*/ 539 h 1270"/>
                <a:gd name="T18" fmla="*/ 1593 w 5194"/>
                <a:gd name="T19" fmla="*/ 158 h 1270"/>
                <a:gd name="T20" fmla="*/ 1797 w 5194"/>
                <a:gd name="T21" fmla="*/ 539 h 1270"/>
                <a:gd name="T22" fmla="*/ 1548 w 5194"/>
                <a:gd name="T23" fmla="*/ 536 h 1270"/>
                <a:gd name="T24" fmla="*/ 2010 w 5194"/>
                <a:gd name="T25" fmla="*/ 359 h 1270"/>
                <a:gd name="T26" fmla="*/ 2000 w 5194"/>
                <a:gd name="T27" fmla="*/ 274 h 1270"/>
                <a:gd name="T28" fmla="*/ 1963 w 5194"/>
                <a:gd name="T29" fmla="*/ 540 h 1270"/>
                <a:gd name="T30" fmla="*/ 2422 w 5194"/>
                <a:gd name="T31" fmla="*/ 218 h 1270"/>
                <a:gd name="T32" fmla="*/ 2290 w 5194"/>
                <a:gd name="T33" fmla="*/ 517 h 1270"/>
                <a:gd name="T34" fmla="*/ 2654 w 5194"/>
                <a:gd name="T35" fmla="*/ 485 h 1270"/>
                <a:gd name="T36" fmla="*/ 2633 w 5194"/>
                <a:gd name="T37" fmla="*/ 151 h 1270"/>
                <a:gd name="T38" fmla="*/ 2881 w 5194"/>
                <a:gd name="T39" fmla="*/ 1 h 1270"/>
                <a:gd name="T40" fmla="*/ 2831 w 5194"/>
                <a:gd name="T41" fmla="*/ 217 h 1270"/>
                <a:gd name="T42" fmla="*/ 3061 w 5194"/>
                <a:gd name="T43" fmla="*/ 158 h 1270"/>
                <a:gd name="T44" fmla="*/ 3329 w 5194"/>
                <a:gd name="T45" fmla="*/ 539 h 1270"/>
                <a:gd name="T46" fmla="*/ 3081 w 5194"/>
                <a:gd name="T47" fmla="*/ 539 h 1270"/>
                <a:gd name="T48" fmla="*/ 3933 w 5194"/>
                <a:gd name="T49" fmla="*/ 6 h 1270"/>
                <a:gd name="T50" fmla="*/ 3628 w 5194"/>
                <a:gd name="T51" fmla="*/ 538 h 1270"/>
                <a:gd name="T52" fmla="*/ 4202 w 5194"/>
                <a:gd name="T53" fmla="*/ 510 h 1270"/>
                <a:gd name="T54" fmla="*/ 4077 w 5194"/>
                <a:gd name="T55" fmla="*/ 654 h 1270"/>
                <a:gd name="T56" fmla="*/ 4478 w 5194"/>
                <a:gd name="T57" fmla="*/ 458 h 1270"/>
                <a:gd name="T58" fmla="*/ 4483 w 5194"/>
                <a:gd name="T59" fmla="*/ 156 h 1270"/>
                <a:gd name="T60" fmla="*/ 4495 w 5194"/>
                <a:gd name="T61" fmla="*/ 306 h 1270"/>
                <a:gd name="T62" fmla="*/ 4938 w 5194"/>
                <a:gd name="T63" fmla="*/ 203 h 1270"/>
                <a:gd name="T64" fmla="*/ 4883 w 5194"/>
                <a:gd name="T65" fmla="*/ 542 h 1270"/>
                <a:gd name="T66" fmla="*/ 5184 w 5194"/>
                <a:gd name="T67" fmla="*/ 218 h 1270"/>
                <a:gd name="T68" fmla="*/ 5052 w 5194"/>
                <a:gd name="T69" fmla="*/ 517 h 1270"/>
                <a:gd name="T70" fmla="*/ 235 w 5194"/>
                <a:gd name="T71" fmla="*/ 987 h 1270"/>
                <a:gd name="T72" fmla="*/ 368 w 5194"/>
                <a:gd name="T73" fmla="*/ 1097 h 1270"/>
                <a:gd name="T74" fmla="*/ 319 w 5194"/>
                <a:gd name="T75" fmla="*/ 951 h 1270"/>
                <a:gd name="T76" fmla="*/ 288 w 5194"/>
                <a:gd name="T77" fmla="*/ 1094 h 1270"/>
                <a:gd name="T78" fmla="*/ 699 w 5194"/>
                <a:gd name="T79" fmla="*/ 944 h 1270"/>
                <a:gd name="T80" fmla="*/ 711 w 5194"/>
                <a:gd name="T81" fmla="*/ 1012 h 1270"/>
                <a:gd name="T82" fmla="*/ 1119 w 5194"/>
                <a:gd name="T83" fmla="*/ 1130 h 1270"/>
                <a:gd name="T84" fmla="*/ 950 w 5194"/>
                <a:gd name="T85" fmla="*/ 723 h 1270"/>
                <a:gd name="T86" fmla="*/ 1494 w 5194"/>
                <a:gd name="T87" fmla="*/ 1036 h 1270"/>
                <a:gd name="T88" fmla="*/ 1540 w 5194"/>
                <a:gd name="T89" fmla="*/ 1249 h 1270"/>
                <a:gd name="T90" fmla="*/ 1553 w 5194"/>
                <a:gd name="T91" fmla="*/ 980 h 1270"/>
                <a:gd name="T92" fmla="*/ 1789 w 5194"/>
                <a:gd name="T93" fmla="*/ 882 h 1270"/>
                <a:gd name="T94" fmla="*/ 1692 w 5194"/>
                <a:gd name="T95" fmla="*/ 1261 h 1270"/>
                <a:gd name="T96" fmla="*/ 2165 w 5194"/>
                <a:gd name="T97" fmla="*/ 1032 h 1270"/>
                <a:gd name="T98" fmla="*/ 2158 w 5194"/>
                <a:gd name="T99" fmla="*/ 787 h 1270"/>
                <a:gd name="T100" fmla="*/ 2107 w 5194"/>
                <a:gd name="T101" fmla="*/ 1270 h 1270"/>
                <a:gd name="T102" fmla="*/ 2346 w 5194"/>
                <a:gd name="T103" fmla="*/ 995 h 1270"/>
                <a:gd name="T104" fmla="*/ 2560 w 5194"/>
                <a:gd name="T105" fmla="*/ 1206 h 1270"/>
                <a:gd name="T106" fmla="*/ 2975 w 5194"/>
                <a:gd name="T107" fmla="*/ 1023 h 1270"/>
                <a:gd name="T108" fmla="*/ 2743 w 5194"/>
                <a:gd name="T109" fmla="*/ 1261 h 1270"/>
                <a:gd name="T110" fmla="*/ 3153 w 5194"/>
                <a:gd name="T111" fmla="*/ 901 h 1270"/>
                <a:gd name="T112" fmla="*/ 3118 w 5194"/>
                <a:gd name="T113" fmla="*/ 1074 h 1270"/>
                <a:gd name="T114" fmla="*/ 3328 w 5194"/>
                <a:gd name="T115" fmla="*/ 1036 h 1270"/>
                <a:gd name="T116" fmla="*/ 3254 w 5194"/>
                <a:gd name="T117" fmla="*/ 1075 h 1270"/>
                <a:gd name="T118" fmla="*/ 3895 w 5194"/>
                <a:gd name="T119" fmla="*/ 1221 h 1270"/>
                <a:gd name="T120" fmla="*/ 3804 w 5194"/>
                <a:gd name="T121" fmla="*/ 937 h 1270"/>
                <a:gd name="T122" fmla="*/ 4125 w 5194"/>
                <a:gd name="T123" fmla="*/ 1061 h 1270"/>
                <a:gd name="T124" fmla="*/ 4012 w 5194"/>
                <a:gd name="T125" fmla="*/ 1263 h 1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194" h="1270">
                  <a:moveTo>
                    <a:pt x="72" y="478"/>
                  </a:moveTo>
                  <a:cubicBezTo>
                    <a:pt x="78" y="479"/>
                    <a:pt x="87" y="480"/>
                    <a:pt x="97" y="481"/>
                  </a:cubicBezTo>
                  <a:cubicBezTo>
                    <a:pt x="107" y="481"/>
                    <a:pt x="117" y="481"/>
                    <a:pt x="126" y="481"/>
                  </a:cubicBezTo>
                  <a:cubicBezTo>
                    <a:pt x="143" y="481"/>
                    <a:pt x="159" y="480"/>
                    <a:pt x="174" y="477"/>
                  </a:cubicBezTo>
                  <a:cubicBezTo>
                    <a:pt x="189" y="474"/>
                    <a:pt x="202" y="469"/>
                    <a:pt x="213" y="462"/>
                  </a:cubicBezTo>
                  <a:cubicBezTo>
                    <a:pt x="224" y="455"/>
                    <a:pt x="233" y="445"/>
                    <a:pt x="240" y="433"/>
                  </a:cubicBezTo>
                  <a:cubicBezTo>
                    <a:pt x="246" y="421"/>
                    <a:pt x="249" y="406"/>
                    <a:pt x="249" y="387"/>
                  </a:cubicBezTo>
                  <a:cubicBezTo>
                    <a:pt x="249" y="369"/>
                    <a:pt x="246" y="354"/>
                    <a:pt x="240" y="342"/>
                  </a:cubicBezTo>
                  <a:cubicBezTo>
                    <a:pt x="234" y="329"/>
                    <a:pt x="226" y="319"/>
                    <a:pt x="215" y="312"/>
                  </a:cubicBezTo>
                  <a:cubicBezTo>
                    <a:pt x="205" y="304"/>
                    <a:pt x="192" y="299"/>
                    <a:pt x="178" y="295"/>
                  </a:cubicBezTo>
                  <a:cubicBezTo>
                    <a:pt x="163" y="292"/>
                    <a:pt x="148" y="291"/>
                    <a:pt x="131" y="291"/>
                  </a:cubicBezTo>
                  <a:cubicBezTo>
                    <a:pt x="72" y="291"/>
                    <a:pt x="72" y="291"/>
                    <a:pt x="72" y="291"/>
                  </a:cubicBezTo>
                  <a:lnTo>
                    <a:pt x="72" y="478"/>
                  </a:lnTo>
                  <a:close/>
                  <a:moveTo>
                    <a:pt x="123" y="229"/>
                  </a:moveTo>
                  <a:cubicBezTo>
                    <a:pt x="155" y="229"/>
                    <a:pt x="179" y="222"/>
                    <a:pt x="196" y="207"/>
                  </a:cubicBezTo>
                  <a:cubicBezTo>
                    <a:pt x="213" y="193"/>
                    <a:pt x="221" y="171"/>
                    <a:pt x="221" y="143"/>
                  </a:cubicBezTo>
                  <a:cubicBezTo>
                    <a:pt x="221" y="115"/>
                    <a:pt x="212" y="94"/>
                    <a:pt x="194" y="80"/>
                  </a:cubicBezTo>
                  <a:cubicBezTo>
                    <a:pt x="176" y="66"/>
                    <a:pt x="152" y="60"/>
                    <a:pt x="121" y="60"/>
                  </a:cubicBezTo>
                  <a:cubicBezTo>
                    <a:pt x="111" y="60"/>
                    <a:pt x="102" y="60"/>
                    <a:pt x="94" y="60"/>
                  </a:cubicBezTo>
                  <a:cubicBezTo>
                    <a:pt x="85" y="61"/>
                    <a:pt x="78" y="62"/>
                    <a:pt x="72" y="63"/>
                  </a:cubicBezTo>
                  <a:cubicBezTo>
                    <a:pt x="72" y="229"/>
                    <a:pt x="72" y="229"/>
                    <a:pt x="72" y="229"/>
                  </a:cubicBezTo>
                  <a:lnTo>
                    <a:pt x="123" y="229"/>
                  </a:lnTo>
                  <a:close/>
                  <a:moveTo>
                    <a:pt x="1" y="9"/>
                  </a:moveTo>
                  <a:cubicBezTo>
                    <a:pt x="12" y="7"/>
                    <a:pt x="29" y="5"/>
                    <a:pt x="50" y="3"/>
                  </a:cubicBezTo>
                  <a:cubicBezTo>
                    <a:pt x="71" y="2"/>
                    <a:pt x="92" y="1"/>
                    <a:pt x="114" y="1"/>
                  </a:cubicBezTo>
                  <a:cubicBezTo>
                    <a:pt x="140" y="1"/>
                    <a:pt x="165" y="3"/>
                    <a:pt x="187" y="8"/>
                  </a:cubicBezTo>
                  <a:cubicBezTo>
                    <a:pt x="209" y="13"/>
                    <a:pt x="228" y="21"/>
                    <a:pt x="243" y="32"/>
                  </a:cubicBezTo>
                  <a:cubicBezTo>
                    <a:pt x="259" y="43"/>
                    <a:pt x="271" y="57"/>
                    <a:pt x="280" y="75"/>
                  </a:cubicBezTo>
                  <a:cubicBezTo>
                    <a:pt x="289" y="92"/>
                    <a:pt x="293" y="113"/>
                    <a:pt x="293" y="138"/>
                  </a:cubicBezTo>
                  <a:cubicBezTo>
                    <a:pt x="293" y="153"/>
                    <a:pt x="291" y="167"/>
                    <a:pt x="286" y="180"/>
                  </a:cubicBezTo>
                  <a:cubicBezTo>
                    <a:pt x="282" y="193"/>
                    <a:pt x="276" y="205"/>
                    <a:pt x="268" y="215"/>
                  </a:cubicBezTo>
                  <a:cubicBezTo>
                    <a:pt x="261" y="225"/>
                    <a:pt x="252" y="233"/>
                    <a:pt x="242" y="240"/>
                  </a:cubicBezTo>
                  <a:cubicBezTo>
                    <a:pt x="232" y="246"/>
                    <a:pt x="222" y="251"/>
                    <a:pt x="212" y="254"/>
                  </a:cubicBezTo>
                  <a:cubicBezTo>
                    <a:pt x="225" y="255"/>
                    <a:pt x="238" y="259"/>
                    <a:pt x="252" y="265"/>
                  </a:cubicBezTo>
                  <a:cubicBezTo>
                    <a:pt x="265" y="271"/>
                    <a:pt x="277" y="279"/>
                    <a:pt x="288" y="290"/>
                  </a:cubicBezTo>
                  <a:cubicBezTo>
                    <a:pt x="299" y="301"/>
                    <a:pt x="308" y="314"/>
                    <a:pt x="314" y="331"/>
                  </a:cubicBezTo>
                  <a:cubicBezTo>
                    <a:pt x="321" y="347"/>
                    <a:pt x="325" y="367"/>
                    <a:pt x="325" y="390"/>
                  </a:cubicBezTo>
                  <a:cubicBezTo>
                    <a:pt x="325" y="419"/>
                    <a:pt x="319" y="443"/>
                    <a:pt x="308" y="463"/>
                  </a:cubicBezTo>
                  <a:cubicBezTo>
                    <a:pt x="298" y="482"/>
                    <a:pt x="283" y="498"/>
                    <a:pt x="264" y="511"/>
                  </a:cubicBezTo>
                  <a:cubicBezTo>
                    <a:pt x="246" y="523"/>
                    <a:pt x="224" y="532"/>
                    <a:pt x="199" y="537"/>
                  </a:cubicBezTo>
                  <a:cubicBezTo>
                    <a:pt x="174" y="542"/>
                    <a:pt x="147" y="545"/>
                    <a:pt x="119" y="545"/>
                  </a:cubicBezTo>
                  <a:cubicBezTo>
                    <a:pt x="101" y="545"/>
                    <a:pt x="81" y="544"/>
                    <a:pt x="60" y="543"/>
                  </a:cubicBezTo>
                  <a:cubicBezTo>
                    <a:pt x="39" y="541"/>
                    <a:pt x="19" y="539"/>
                    <a:pt x="1" y="536"/>
                  </a:cubicBezTo>
                  <a:lnTo>
                    <a:pt x="1" y="9"/>
                  </a:lnTo>
                  <a:close/>
                  <a:moveTo>
                    <a:pt x="389" y="160"/>
                  </a:moveTo>
                  <a:cubicBezTo>
                    <a:pt x="394" y="159"/>
                    <a:pt x="399" y="158"/>
                    <a:pt x="404" y="158"/>
                  </a:cubicBezTo>
                  <a:cubicBezTo>
                    <a:pt x="409" y="157"/>
                    <a:pt x="414" y="157"/>
                    <a:pt x="419" y="157"/>
                  </a:cubicBezTo>
                  <a:cubicBezTo>
                    <a:pt x="424" y="157"/>
                    <a:pt x="429" y="157"/>
                    <a:pt x="434" y="158"/>
                  </a:cubicBezTo>
                  <a:cubicBezTo>
                    <a:pt x="439" y="158"/>
                    <a:pt x="444" y="159"/>
                    <a:pt x="448" y="160"/>
                  </a:cubicBezTo>
                  <a:cubicBezTo>
                    <a:pt x="450" y="167"/>
                    <a:pt x="451" y="177"/>
                    <a:pt x="452" y="189"/>
                  </a:cubicBezTo>
                  <a:cubicBezTo>
                    <a:pt x="454" y="201"/>
                    <a:pt x="454" y="211"/>
                    <a:pt x="454" y="220"/>
                  </a:cubicBezTo>
                  <a:cubicBezTo>
                    <a:pt x="464" y="203"/>
                    <a:pt x="477" y="189"/>
                    <a:pt x="493" y="176"/>
                  </a:cubicBezTo>
                  <a:cubicBezTo>
                    <a:pt x="510" y="164"/>
                    <a:pt x="530" y="158"/>
                    <a:pt x="556" y="158"/>
                  </a:cubicBezTo>
                  <a:cubicBezTo>
                    <a:pt x="559" y="158"/>
                    <a:pt x="563" y="158"/>
                    <a:pt x="567" y="158"/>
                  </a:cubicBezTo>
                  <a:cubicBezTo>
                    <a:pt x="571" y="159"/>
                    <a:pt x="575" y="159"/>
                    <a:pt x="577" y="159"/>
                  </a:cubicBezTo>
                  <a:cubicBezTo>
                    <a:pt x="578" y="164"/>
                    <a:pt x="579" y="168"/>
                    <a:pt x="580" y="173"/>
                  </a:cubicBezTo>
                  <a:cubicBezTo>
                    <a:pt x="580" y="178"/>
                    <a:pt x="580" y="183"/>
                    <a:pt x="580" y="189"/>
                  </a:cubicBezTo>
                  <a:cubicBezTo>
                    <a:pt x="580" y="195"/>
                    <a:pt x="580" y="201"/>
                    <a:pt x="579" y="207"/>
                  </a:cubicBezTo>
                  <a:cubicBezTo>
                    <a:pt x="578" y="213"/>
                    <a:pt x="578" y="220"/>
                    <a:pt x="577" y="225"/>
                  </a:cubicBezTo>
                  <a:cubicBezTo>
                    <a:pt x="573" y="224"/>
                    <a:pt x="569" y="224"/>
                    <a:pt x="565" y="224"/>
                  </a:cubicBezTo>
                  <a:cubicBezTo>
                    <a:pt x="556" y="224"/>
                    <a:pt x="556" y="224"/>
                    <a:pt x="556" y="224"/>
                  </a:cubicBezTo>
                  <a:cubicBezTo>
                    <a:pt x="543" y="224"/>
                    <a:pt x="531" y="226"/>
                    <a:pt x="519" y="229"/>
                  </a:cubicBezTo>
                  <a:cubicBezTo>
                    <a:pt x="508" y="233"/>
                    <a:pt x="498" y="240"/>
                    <a:pt x="489" y="249"/>
                  </a:cubicBezTo>
                  <a:cubicBezTo>
                    <a:pt x="479" y="258"/>
                    <a:pt x="472" y="271"/>
                    <a:pt x="467" y="287"/>
                  </a:cubicBezTo>
                  <a:cubicBezTo>
                    <a:pt x="461" y="303"/>
                    <a:pt x="459" y="324"/>
                    <a:pt x="459" y="349"/>
                  </a:cubicBezTo>
                  <a:cubicBezTo>
                    <a:pt x="459" y="536"/>
                    <a:pt x="459" y="536"/>
                    <a:pt x="459" y="536"/>
                  </a:cubicBezTo>
                  <a:cubicBezTo>
                    <a:pt x="454" y="537"/>
                    <a:pt x="448" y="538"/>
                    <a:pt x="441" y="539"/>
                  </a:cubicBezTo>
                  <a:cubicBezTo>
                    <a:pt x="435" y="539"/>
                    <a:pt x="429" y="539"/>
                    <a:pt x="424" y="539"/>
                  </a:cubicBezTo>
                  <a:cubicBezTo>
                    <a:pt x="419" y="539"/>
                    <a:pt x="413" y="539"/>
                    <a:pt x="407" y="539"/>
                  </a:cubicBezTo>
                  <a:cubicBezTo>
                    <a:pt x="401" y="538"/>
                    <a:pt x="395" y="537"/>
                    <a:pt x="389" y="536"/>
                  </a:cubicBezTo>
                  <a:lnTo>
                    <a:pt x="389" y="160"/>
                  </a:lnTo>
                  <a:close/>
                  <a:moveTo>
                    <a:pt x="773" y="487"/>
                  </a:moveTo>
                  <a:cubicBezTo>
                    <a:pt x="806" y="487"/>
                    <a:pt x="830" y="475"/>
                    <a:pt x="845" y="450"/>
                  </a:cubicBezTo>
                  <a:cubicBezTo>
                    <a:pt x="860" y="426"/>
                    <a:pt x="868" y="392"/>
                    <a:pt x="868" y="349"/>
                  </a:cubicBezTo>
                  <a:cubicBezTo>
                    <a:pt x="868" y="305"/>
                    <a:pt x="860" y="271"/>
                    <a:pt x="845" y="247"/>
                  </a:cubicBezTo>
                  <a:cubicBezTo>
                    <a:pt x="830" y="223"/>
                    <a:pt x="806" y="211"/>
                    <a:pt x="773" y="211"/>
                  </a:cubicBezTo>
                  <a:cubicBezTo>
                    <a:pt x="741" y="211"/>
                    <a:pt x="717" y="223"/>
                    <a:pt x="702" y="247"/>
                  </a:cubicBezTo>
                  <a:cubicBezTo>
                    <a:pt x="687" y="271"/>
                    <a:pt x="679" y="305"/>
                    <a:pt x="679" y="349"/>
                  </a:cubicBezTo>
                  <a:cubicBezTo>
                    <a:pt x="679" y="392"/>
                    <a:pt x="687" y="426"/>
                    <a:pt x="702" y="450"/>
                  </a:cubicBezTo>
                  <a:cubicBezTo>
                    <a:pt x="717" y="475"/>
                    <a:pt x="741" y="487"/>
                    <a:pt x="773" y="487"/>
                  </a:cubicBezTo>
                  <a:moveTo>
                    <a:pt x="773" y="545"/>
                  </a:moveTo>
                  <a:cubicBezTo>
                    <a:pt x="745" y="545"/>
                    <a:pt x="721" y="540"/>
                    <a:pt x="700" y="530"/>
                  </a:cubicBezTo>
                  <a:cubicBezTo>
                    <a:pt x="679" y="520"/>
                    <a:pt x="661" y="506"/>
                    <a:pt x="647" y="489"/>
                  </a:cubicBezTo>
                  <a:cubicBezTo>
                    <a:pt x="633" y="471"/>
                    <a:pt x="622" y="450"/>
                    <a:pt x="616" y="426"/>
                  </a:cubicBezTo>
                  <a:cubicBezTo>
                    <a:pt x="609" y="402"/>
                    <a:pt x="605" y="376"/>
                    <a:pt x="605" y="349"/>
                  </a:cubicBezTo>
                  <a:cubicBezTo>
                    <a:pt x="605" y="321"/>
                    <a:pt x="609" y="295"/>
                    <a:pt x="616" y="271"/>
                  </a:cubicBezTo>
                  <a:cubicBezTo>
                    <a:pt x="622" y="247"/>
                    <a:pt x="633" y="226"/>
                    <a:pt x="647" y="208"/>
                  </a:cubicBezTo>
                  <a:cubicBezTo>
                    <a:pt x="661" y="191"/>
                    <a:pt x="679" y="177"/>
                    <a:pt x="700" y="167"/>
                  </a:cubicBezTo>
                  <a:cubicBezTo>
                    <a:pt x="721" y="156"/>
                    <a:pt x="745" y="151"/>
                    <a:pt x="773" y="151"/>
                  </a:cubicBezTo>
                  <a:cubicBezTo>
                    <a:pt x="801" y="151"/>
                    <a:pt x="826" y="156"/>
                    <a:pt x="847" y="167"/>
                  </a:cubicBezTo>
                  <a:cubicBezTo>
                    <a:pt x="868" y="177"/>
                    <a:pt x="886" y="191"/>
                    <a:pt x="900" y="208"/>
                  </a:cubicBezTo>
                  <a:cubicBezTo>
                    <a:pt x="914" y="226"/>
                    <a:pt x="924" y="247"/>
                    <a:pt x="931" y="271"/>
                  </a:cubicBezTo>
                  <a:cubicBezTo>
                    <a:pt x="938" y="295"/>
                    <a:pt x="941" y="321"/>
                    <a:pt x="941" y="349"/>
                  </a:cubicBezTo>
                  <a:cubicBezTo>
                    <a:pt x="941" y="376"/>
                    <a:pt x="938" y="402"/>
                    <a:pt x="931" y="426"/>
                  </a:cubicBezTo>
                  <a:cubicBezTo>
                    <a:pt x="924" y="450"/>
                    <a:pt x="914" y="471"/>
                    <a:pt x="900" y="489"/>
                  </a:cubicBezTo>
                  <a:cubicBezTo>
                    <a:pt x="886" y="506"/>
                    <a:pt x="868" y="520"/>
                    <a:pt x="847" y="530"/>
                  </a:cubicBezTo>
                  <a:cubicBezTo>
                    <a:pt x="826" y="540"/>
                    <a:pt x="801" y="545"/>
                    <a:pt x="773" y="545"/>
                  </a:cubicBezTo>
                  <a:moveTo>
                    <a:pt x="972" y="160"/>
                  </a:moveTo>
                  <a:cubicBezTo>
                    <a:pt x="979" y="159"/>
                    <a:pt x="985" y="158"/>
                    <a:pt x="992" y="158"/>
                  </a:cubicBezTo>
                  <a:cubicBezTo>
                    <a:pt x="998" y="157"/>
                    <a:pt x="1004" y="157"/>
                    <a:pt x="1009" y="157"/>
                  </a:cubicBezTo>
                  <a:cubicBezTo>
                    <a:pt x="1016" y="157"/>
                    <a:pt x="1023" y="157"/>
                    <a:pt x="1029" y="158"/>
                  </a:cubicBezTo>
                  <a:cubicBezTo>
                    <a:pt x="1036" y="158"/>
                    <a:pt x="1042" y="159"/>
                    <a:pt x="1047" y="160"/>
                  </a:cubicBezTo>
                  <a:cubicBezTo>
                    <a:pt x="1118" y="467"/>
                    <a:pt x="1118" y="467"/>
                    <a:pt x="1118" y="467"/>
                  </a:cubicBezTo>
                  <a:cubicBezTo>
                    <a:pt x="1197" y="160"/>
                    <a:pt x="1197" y="160"/>
                    <a:pt x="1197" y="160"/>
                  </a:cubicBezTo>
                  <a:cubicBezTo>
                    <a:pt x="1202" y="159"/>
                    <a:pt x="1208" y="158"/>
                    <a:pt x="1214" y="158"/>
                  </a:cubicBezTo>
                  <a:cubicBezTo>
                    <a:pt x="1220" y="157"/>
                    <a:pt x="1226" y="157"/>
                    <a:pt x="1233" y="157"/>
                  </a:cubicBezTo>
                  <a:cubicBezTo>
                    <a:pt x="1240" y="158"/>
                    <a:pt x="1247" y="158"/>
                    <a:pt x="1252" y="158"/>
                  </a:cubicBezTo>
                  <a:cubicBezTo>
                    <a:pt x="1257" y="159"/>
                    <a:pt x="1263" y="159"/>
                    <a:pt x="1268" y="160"/>
                  </a:cubicBezTo>
                  <a:cubicBezTo>
                    <a:pt x="1346" y="462"/>
                    <a:pt x="1346" y="462"/>
                    <a:pt x="1346" y="462"/>
                  </a:cubicBezTo>
                  <a:cubicBezTo>
                    <a:pt x="1417" y="160"/>
                    <a:pt x="1417" y="160"/>
                    <a:pt x="1417" y="160"/>
                  </a:cubicBezTo>
                  <a:cubicBezTo>
                    <a:pt x="1422" y="159"/>
                    <a:pt x="1427" y="158"/>
                    <a:pt x="1432" y="158"/>
                  </a:cubicBezTo>
                  <a:cubicBezTo>
                    <a:pt x="1437" y="157"/>
                    <a:pt x="1443" y="157"/>
                    <a:pt x="1449" y="157"/>
                  </a:cubicBezTo>
                  <a:cubicBezTo>
                    <a:pt x="1454" y="157"/>
                    <a:pt x="1460" y="157"/>
                    <a:pt x="1466" y="158"/>
                  </a:cubicBezTo>
                  <a:cubicBezTo>
                    <a:pt x="1473" y="158"/>
                    <a:pt x="1479" y="159"/>
                    <a:pt x="1486" y="160"/>
                  </a:cubicBezTo>
                  <a:cubicBezTo>
                    <a:pt x="1378" y="536"/>
                    <a:pt x="1378" y="536"/>
                    <a:pt x="1378" y="536"/>
                  </a:cubicBezTo>
                  <a:cubicBezTo>
                    <a:pt x="1372" y="537"/>
                    <a:pt x="1366" y="538"/>
                    <a:pt x="1359" y="539"/>
                  </a:cubicBezTo>
                  <a:cubicBezTo>
                    <a:pt x="1353" y="539"/>
                    <a:pt x="1347" y="539"/>
                    <a:pt x="1342" y="539"/>
                  </a:cubicBezTo>
                  <a:cubicBezTo>
                    <a:pt x="1337" y="539"/>
                    <a:pt x="1332" y="539"/>
                    <a:pt x="1325" y="539"/>
                  </a:cubicBezTo>
                  <a:cubicBezTo>
                    <a:pt x="1319" y="538"/>
                    <a:pt x="1313" y="537"/>
                    <a:pt x="1307" y="536"/>
                  </a:cubicBezTo>
                  <a:cubicBezTo>
                    <a:pt x="1230" y="252"/>
                    <a:pt x="1230" y="252"/>
                    <a:pt x="1230" y="252"/>
                  </a:cubicBezTo>
                  <a:cubicBezTo>
                    <a:pt x="1149" y="536"/>
                    <a:pt x="1149" y="536"/>
                    <a:pt x="1149" y="536"/>
                  </a:cubicBezTo>
                  <a:cubicBezTo>
                    <a:pt x="1143" y="537"/>
                    <a:pt x="1136" y="538"/>
                    <a:pt x="1130" y="539"/>
                  </a:cubicBezTo>
                  <a:cubicBezTo>
                    <a:pt x="1123" y="539"/>
                    <a:pt x="1118" y="539"/>
                    <a:pt x="1113" y="539"/>
                  </a:cubicBezTo>
                  <a:cubicBezTo>
                    <a:pt x="1107" y="539"/>
                    <a:pt x="1102" y="539"/>
                    <a:pt x="1095" y="539"/>
                  </a:cubicBezTo>
                  <a:cubicBezTo>
                    <a:pt x="1089" y="538"/>
                    <a:pt x="1083" y="537"/>
                    <a:pt x="1078" y="536"/>
                  </a:cubicBezTo>
                  <a:lnTo>
                    <a:pt x="972" y="160"/>
                  </a:lnTo>
                  <a:close/>
                  <a:moveTo>
                    <a:pt x="1548" y="160"/>
                  </a:moveTo>
                  <a:cubicBezTo>
                    <a:pt x="1553" y="159"/>
                    <a:pt x="1558" y="158"/>
                    <a:pt x="1563" y="158"/>
                  </a:cubicBezTo>
                  <a:cubicBezTo>
                    <a:pt x="1568" y="157"/>
                    <a:pt x="1573" y="157"/>
                    <a:pt x="1578" y="157"/>
                  </a:cubicBezTo>
                  <a:cubicBezTo>
                    <a:pt x="1583" y="157"/>
                    <a:pt x="1588" y="157"/>
                    <a:pt x="1593" y="158"/>
                  </a:cubicBezTo>
                  <a:cubicBezTo>
                    <a:pt x="1597" y="158"/>
                    <a:pt x="1602" y="159"/>
                    <a:pt x="1607" y="160"/>
                  </a:cubicBezTo>
                  <a:cubicBezTo>
                    <a:pt x="1608" y="167"/>
                    <a:pt x="1610" y="177"/>
                    <a:pt x="1611" y="190"/>
                  </a:cubicBezTo>
                  <a:cubicBezTo>
                    <a:pt x="1613" y="202"/>
                    <a:pt x="1613" y="213"/>
                    <a:pt x="1613" y="221"/>
                  </a:cubicBezTo>
                  <a:cubicBezTo>
                    <a:pt x="1618" y="213"/>
                    <a:pt x="1624" y="204"/>
                    <a:pt x="1631" y="196"/>
                  </a:cubicBezTo>
                  <a:cubicBezTo>
                    <a:pt x="1639" y="188"/>
                    <a:pt x="1647" y="180"/>
                    <a:pt x="1656" y="174"/>
                  </a:cubicBezTo>
                  <a:cubicBezTo>
                    <a:pt x="1666" y="167"/>
                    <a:pt x="1676" y="162"/>
                    <a:pt x="1689" y="158"/>
                  </a:cubicBezTo>
                  <a:cubicBezTo>
                    <a:pt x="1701" y="153"/>
                    <a:pt x="1714" y="151"/>
                    <a:pt x="1729" y="151"/>
                  </a:cubicBezTo>
                  <a:cubicBezTo>
                    <a:pt x="1770" y="151"/>
                    <a:pt x="1800" y="164"/>
                    <a:pt x="1820" y="188"/>
                  </a:cubicBezTo>
                  <a:cubicBezTo>
                    <a:pt x="1840" y="213"/>
                    <a:pt x="1849" y="250"/>
                    <a:pt x="1849" y="298"/>
                  </a:cubicBezTo>
                  <a:cubicBezTo>
                    <a:pt x="1849" y="536"/>
                    <a:pt x="1849" y="536"/>
                    <a:pt x="1849" y="536"/>
                  </a:cubicBezTo>
                  <a:cubicBezTo>
                    <a:pt x="1844" y="537"/>
                    <a:pt x="1838" y="538"/>
                    <a:pt x="1832" y="539"/>
                  </a:cubicBezTo>
                  <a:cubicBezTo>
                    <a:pt x="1825" y="539"/>
                    <a:pt x="1819" y="539"/>
                    <a:pt x="1814" y="539"/>
                  </a:cubicBezTo>
                  <a:cubicBezTo>
                    <a:pt x="1809" y="539"/>
                    <a:pt x="1803" y="539"/>
                    <a:pt x="1797" y="539"/>
                  </a:cubicBezTo>
                  <a:cubicBezTo>
                    <a:pt x="1791" y="538"/>
                    <a:pt x="1785" y="537"/>
                    <a:pt x="1780" y="536"/>
                  </a:cubicBezTo>
                  <a:cubicBezTo>
                    <a:pt x="1780" y="318"/>
                    <a:pt x="1780" y="318"/>
                    <a:pt x="1780" y="318"/>
                  </a:cubicBezTo>
                  <a:cubicBezTo>
                    <a:pt x="1780" y="283"/>
                    <a:pt x="1775" y="258"/>
                    <a:pt x="1764" y="241"/>
                  </a:cubicBezTo>
                  <a:cubicBezTo>
                    <a:pt x="1754" y="225"/>
                    <a:pt x="1738" y="217"/>
                    <a:pt x="1715" y="217"/>
                  </a:cubicBezTo>
                  <a:cubicBezTo>
                    <a:pt x="1702" y="217"/>
                    <a:pt x="1690" y="219"/>
                    <a:pt x="1678" y="224"/>
                  </a:cubicBezTo>
                  <a:cubicBezTo>
                    <a:pt x="1666" y="229"/>
                    <a:pt x="1656" y="236"/>
                    <a:pt x="1647" y="247"/>
                  </a:cubicBezTo>
                  <a:cubicBezTo>
                    <a:pt x="1638" y="257"/>
                    <a:pt x="1631" y="270"/>
                    <a:pt x="1626" y="287"/>
                  </a:cubicBezTo>
                  <a:cubicBezTo>
                    <a:pt x="1620" y="303"/>
                    <a:pt x="1618" y="323"/>
                    <a:pt x="1618" y="346"/>
                  </a:cubicBezTo>
                  <a:cubicBezTo>
                    <a:pt x="1618" y="536"/>
                    <a:pt x="1618" y="536"/>
                    <a:pt x="1618" y="536"/>
                  </a:cubicBezTo>
                  <a:cubicBezTo>
                    <a:pt x="1612" y="537"/>
                    <a:pt x="1607" y="538"/>
                    <a:pt x="1600" y="539"/>
                  </a:cubicBezTo>
                  <a:cubicBezTo>
                    <a:pt x="1594" y="539"/>
                    <a:pt x="1588" y="539"/>
                    <a:pt x="1583" y="539"/>
                  </a:cubicBezTo>
                  <a:cubicBezTo>
                    <a:pt x="1578" y="539"/>
                    <a:pt x="1572" y="539"/>
                    <a:pt x="1566" y="539"/>
                  </a:cubicBezTo>
                  <a:cubicBezTo>
                    <a:pt x="1559" y="538"/>
                    <a:pt x="1553" y="537"/>
                    <a:pt x="1548" y="536"/>
                  </a:cubicBezTo>
                  <a:lnTo>
                    <a:pt x="1548" y="160"/>
                  </a:lnTo>
                  <a:close/>
                  <a:moveTo>
                    <a:pt x="1932" y="468"/>
                  </a:moveTo>
                  <a:cubicBezTo>
                    <a:pt x="1944" y="474"/>
                    <a:pt x="1958" y="478"/>
                    <a:pt x="1973" y="481"/>
                  </a:cubicBezTo>
                  <a:cubicBezTo>
                    <a:pt x="1989" y="484"/>
                    <a:pt x="2004" y="486"/>
                    <a:pt x="2019" y="486"/>
                  </a:cubicBezTo>
                  <a:cubicBezTo>
                    <a:pt x="2029" y="486"/>
                    <a:pt x="2040" y="485"/>
                    <a:pt x="2050" y="482"/>
                  </a:cubicBezTo>
                  <a:cubicBezTo>
                    <a:pt x="2059" y="480"/>
                    <a:pt x="2068" y="476"/>
                    <a:pt x="2075" y="471"/>
                  </a:cubicBezTo>
                  <a:cubicBezTo>
                    <a:pt x="2083" y="466"/>
                    <a:pt x="2088" y="460"/>
                    <a:pt x="2093" y="453"/>
                  </a:cubicBezTo>
                  <a:cubicBezTo>
                    <a:pt x="2097" y="446"/>
                    <a:pt x="2099" y="438"/>
                    <a:pt x="2099" y="429"/>
                  </a:cubicBezTo>
                  <a:cubicBezTo>
                    <a:pt x="2099" y="419"/>
                    <a:pt x="2098" y="411"/>
                    <a:pt x="2094" y="405"/>
                  </a:cubicBezTo>
                  <a:cubicBezTo>
                    <a:pt x="2091" y="399"/>
                    <a:pt x="2086" y="393"/>
                    <a:pt x="2080" y="389"/>
                  </a:cubicBezTo>
                  <a:cubicBezTo>
                    <a:pt x="2074" y="385"/>
                    <a:pt x="2068" y="381"/>
                    <a:pt x="2060" y="378"/>
                  </a:cubicBezTo>
                  <a:cubicBezTo>
                    <a:pt x="2052" y="374"/>
                    <a:pt x="2044" y="371"/>
                    <a:pt x="2035" y="368"/>
                  </a:cubicBezTo>
                  <a:cubicBezTo>
                    <a:pt x="2010" y="359"/>
                    <a:pt x="2010" y="359"/>
                    <a:pt x="2010" y="359"/>
                  </a:cubicBezTo>
                  <a:cubicBezTo>
                    <a:pt x="1980" y="347"/>
                    <a:pt x="1958" y="334"/>
                    <a:pt x="1945" y="319"/>
                  </a:cubicBezTo>
                  <a:cubicBezTo>
                    <a:pt x="1931" y="305"/>
                    <a:pt x="1925" y="285"/>
                    <a:pt x="1925" y="260"/>
                  </a:cubicBezTo>
                  <a:cubicBezTo>
                    <a:pt x="1925" y="227"/>
                    <a:pt x="1936" y="200"/>
                    <a:pt x="1959" y="181"/>
                  </a:cubicBezTo>
                  <a:cubicBezTo>
                    <a:pt x="1981" y="161"/>
                    <a:pt x="2015" y="151"/>
                    <a:pt x="2059" y="151"/>
                  </a:cubicBezTo>
                  <a:cubicBezTo>
                    <a:pt x="2077" y="151"/>
                    <a:pt x="2095" y="153"/>
                    <a:pt x="2112" y="157"/>
                  </a:cubicBezTo>
                  <a:cubicBezTo>
                    <a:pt x="2130" y="160"/>
                    <a:pt x="2145" y="165"/>
                    <a:pt x="2158" y="170"/>
                  </a:cubicBezTo>
                  <a:cubicBezTo>
                    <a:pt x="2158" y="179"/>
                    <a:pt x="2156" y="189"/>
                    <a:pt x="2153" y="199"/>
                  </a:cubicBezTo>
                  <a:cubicBezTo>
                    <a:pt x="2151" y="209"/>
                    <a:pt x="2147" y="218"/>
                    <a:pt x="2144" y="226"/>
                  </a:cubicBezTo>
                  <a:cubicBezTo>
                    <a:pt x="2133" y="222"/>
                    <a:pt x="2121" y="218"/>
                    <a:pt x="2107" y="215"/>
                  </a:cubicBezTo>
                  <a:cubicBezTo>
                    <a:pt x="2093" y="211"/>
                    <a:pt x="2077" y="209"/>
                    <a:pt x="2061" y="209"/>
                  </a:cubicBezTo>
                  <a:cubicBezTo>
                    <a:pt x="2043" y="209"/>
                    <a:pt x="2028" y="212"/>
                    <a:pt x="2015" y="219"/>
                  </a:cubicBezTo>
                  <a:cubicBezTo>
                    <a:pt x="2001" y="225"/>
                    <a:pt x="1995" y="236"/>
                    <a:pt x="1995" y="253"/>
                  </a:cubicBezTo>
                  <a:cubicBezTo>
                    <a:pt x="1995" y="261"/>
                    <a:pt x="1996" y="268"/>
                    <a:pt x="2000" y="274"/>
                  </a:cubicBezTo>
                  <a:cubicBezTo>
                    <a:pt x="2003" y="280"/>
                    <a:pt x="2007" y="285"/>
                    <a:pt x="2013" y="289"/>
                  </a:cubicBezTo>
                  <a:cubicBezTo>
                    <a:pt x="2019" y="293"/>
                    <a:pt x="2025" y="297"/>
                    <a:pt x="2032" y="299"/>
                  </a:cubicBezTo>
                  <a:cubicBezTo>
                    <a:pt x="2040" y="302"/>
                    <a:pt x="2047" y="305"/>
                    <a:pt x="2056" y="308"/>
                  </a:cubicBezTo>
                  <a:cubicBezTo>
                    <a:pt x="2087" y="319"/>
                    <a:pt x="2087" y="319"/>
                    <a:pt x="2087" y="319"/>
                  </a:cubicBezTo>
                  <a:cubicBezTo>
                    <a:pt x="2098" y="323"/>
                    <a:pt x="2109" y="328"/>
                    <a:pt x="2119" y="333"/>
                  </a:cubicBezTo>
                  <a:cubicBezTo>
                    <a:pt x="2129" y="339"/>
                    <a:pt x="2138" y="345"/>
                    <a:pt x="2145" y="353"/>
                  </a:cubicBezTo>
                  <a:cubicBezTo>
                    <a:pt x="2152" y="361"/>
                    <a:pt x="2158" y="371"/>
                    <a:pt x="2162" y="383"/>
                  </a:cubicBezTo>
                  <a:cubicBezTo>
                    <a:pt x="2167" y="394"/>
                    <a:pt x="2169" y="408"/>
                    <a:pt x="2169" y="424"/>
                  </a:cubicBezTo>
                  <a:cubicBezTo>
                    <a:pt x="2169" y="442"/>
                    <a:pt x="2165" y="459"/>
                    <a:pt x="2158" y="474"/>
                  </a:cubicBezTo>
                  <a:cubicBezTo>
                    <a:pt x="2151" y="489"/>
                    <a:pt x="2141" y="501"/>
                    <a:pt x="2129" y="512"/>
                  </a:cubicBezTo>
                  <a:cubicBezTo>
                    <a:pt x="2116" y="522"/>
                    <a:pt x="2100" y="530"/>
                    <a:pt x="2082" y="536"/>
                  </a:cubicBezTo>
                  <a:cubicBezTo>
                    <a:pt x="2064" y="542"/>
                    <a:pt x="2043" y="545"/>
                    <a:pt x="2022" y="545"/>
                  </a:cubicBezTo>
                  <a:cubicBezTo>
                    <a:pt x="1999" y="545"/>
                    <a:pt x="1979" y="544"/>
                    <a:pt x="1963" y="540"/>
                  </a:cubicBezTo>
                  <a:cubicBezTo>
                    <a:pt x="1946" y="537"/>
                    <a:pt x="1930" y="533"/>
                    <a:pt x="1915" y="528"/>
                  </a:cubicBezTo>
                  <a:cubicBezTo>
                    <a:pt x="1916" y="518"/>
                    <a:pt x="1918" y="508"/>
                    <a:pt x="1921" y="498"/>
                  </a:cubicBezTo>
                  <a:cubicBezTo>
                    <a:pt x="1924" y="488"/>
                    <a:pt x="1928" y="478"/>
                    <a:pt x="1932" y="468"/>
                  </a:cubicBezTo>
                  <a:moveTo>
                    <a:pt x="2262" y="218"/>
                  </a:moveTo>
                  <a:cubicBezTo>
                    <a:pt x="2207" y="218"/>
                    <a:pt x="2207" y="218"/>
                    <a:pt x="2207" y="218"/>
                  </a:cubicBezTo>
                  <a:cubicBezTo>
                    <a:pt x="2204" y="208"/>
                    <a:pt x="2204" y="208"/>
                    <a:pt x="2204" y="208"/>
                  </a:cubicBezTo>
                  <a:cubicBezTo>
                    <a:pt x="2325" y="67"/>
                    <a:pt x="2325" y="67"/>
                    <a:pt x="2325" y="67"/>
                  </a:cubicBezTo>
                  <a:cubicBezTo>
                    <a:pt x="2331" y="67"/>
                    <a:pt x="2331" y="67"/>
                    <a:pt x="2331" y="67"/>
                  </a:cubicBezTo>
                  <a:cubicBezTo>
                    <a:pt x="2331" y="160"/>
                    <a:pt x="2331" y="160"/>
                    <a:pt x="2331" y="160"/>
                  </a:cubicBezTo>
                  <a:cubicBezTo>
                    <a:pt x="2422" y="160"/>
                    <a:pt x="2422" y="160"/>
                    <a:pt x="2422" y="160"/>
                  </a:cubicBezTo>
                  <a:cubicBezTo>
                    <a:pt x="2424" y="168"/>
                    <a:pt x="2425" y="178"/>
                    <a:pt x="2425" y="188"/>
                  </a:cubicBezTo>
                  <a:cubicBezTo>
                    <a:pt x="2425" y="193"/>
                    <a:pt x="2424" y="198"/>
                    <a:pt x="2424" y="203"/>
                  </a:cubicBezTo>
                  <a:cubicBezTo>
                    <a:pt x="2424" y="208"/>
                    <a:pt x="2423" y="213"/>
                    <a:pt x="2422" y="218"/>
                  </a:cubicBezTo>
                  <a:cubicBezTo>
                    <a:pt x="2331" y="218"/>
                    <a:pt x="2331" y="218"/>
                    <a:pt x="2331" y="218"/>
                  </a:cubicBezTo>
                  <a:cubicBezTo>
                    <a:pt x="2331" y="390"/>
                    <a:pt x="2331" y="390"/>
                    <a:pt x="2331" y="390"/>
                  </a:cubicBezTo>
                  <a:cubicBezTo>
                    <a:pt x="2331" y="410"/>
                    <a:pt x="2331" y="427"/>
                    <a:pt x="2333" y="439"/>
                  </a:cubicBezTo>
                  <a:cubicBezTo>
                    <a:pt x="2335" y="451"/>
                    <a:pt x="2337" y="460"/>
                    <a:pt x="2341" y="467"/>
                  </a:cubicBezTo>
                  <a:cubicBezTo>
                    <a:pt x="2345" y="474"/>
                    <a:pt x="2351" y="478"/>
                    <a:pt x="2358" y="480"/>
                  </a:cubicBezTo>
                  <a:cubicBezTo>
                    <a:pt x="2364" y="482"/>
                    <a:pt x="2373" y="484"/>
                    <a:pt x="2383" y="484"/>
                  </a:cubicBezTo>
                  <a:cubicBezTo>
                    <a:pt x="2391" y="484"/>
                    <a:pt x="2399" y="483"/>
                    <a:pt x="2406" y="482"/>
                  </a:cubicBezTo>
                  <a:cubicBezTo>
                    <a:pt x="2413" y="480"/>
                    <a:pt x="2419" y="479"/>
                    <a:pt x="2425" y="478"/>
                  </a:cubicBezTo>
                  <a:cubicBezTo>
                    <a:pt x="2428" y="487"/>
                    <a:pt x="2430" y="497"/>
                    <a:pt x="2431" y="508"/>
                  </a:cubicBezTo>
                  <a:cubicBezTo>
                    <a:pt x="2431" y="518"/>
                    <a:pt x="2432" y="527"/>
                    <a:pt x="2432" y="535"/>
                  </a:cubicBezTo>
                  <a:cubicBezTo>
                    <a:pt x="2422" y="537"/>
                    <a:pt x="2413" y="539"/>
                    <a:pt x="2402" y="540"/>
                  </a:cubicBezTo>
                  <a:cubicBezTo>
                    <a:pt x="2392" y="542"/>
                    <a:pt x="2381" y="542"/>
                    <a:pt x="2369" y="542"/>
                  </a:cubicBezTo>
                  <a:cubicBezTo>
                    <a:pt x="2335" y="542"/>
                    <a:pt x="2309" y="534"/>
                    <a:pt x="2290" y="517"/>
                  </a:cubicBezTo>
                  <a:cubicBezTo>
                    <a:pt x="2271" y="499"/>
                    <a:pt x="2262" y="471"/>
                    <a:pt x="2262" y="431"/>
                  </a:cubicBezTo>
                  <a:lnTo>
                    <a:pt x="2262" y="218"/>
                  </a:lnTo>
                  <a:close/>
                  <a:moveTo>
                    <a:pt x="2715" y="312"/>
                  </a:moveTo>
                  <a:cubicBezTo>
                    <a:pt x="2715" y="298"/>
                    <a:pt x="2714" y="285"/>
                    <a:pt x="2710" y="273"/>
                  </a:cubicBezTo>
                  <a:cubicBezTo>
                    <a:pt x="2707" y="260"/>
                    <a:pt x="2702" y="249"/>
                    <a:pt x="2695" y="240"/>
                  </a:cubicBezTo>
                  <a:cubicBezTo>
                    <a:pt x="2688" y="231"/>
                    <a:pt x="2679" y="223"/>
                    <a:pt x="2669" y="218"/>
                  </a:cubicBezTo>
                  <a:cubicBezTo>
                    <a:pt x="2658" y="212"/>
                    <a:pt x="2646" y="209"/>
                    <a:pt x="2631" y="209"/>
                  </a:cubicBezTo>
                  <a:cubicBezTo>
                    <a:pt x="2603" y="209"/>
                    <a:pt x="2581" y="218"/>
                    <a:pt x="2565" y="236"/>
                  </a:cubicBezTo>
                  <a:cubicBezTo>
                    <a:pt x="2550" y="254"/>
                    <a:pt x="2541" y="280"/>
                    <a:pt x="2538" y="312"/>
                  </a:cubicBezTo>
                  <a:lnTo>
                    <a:pt x="2715" y="312"/>
                  </a:lnTo>
                  <a:close/>
                  <a:moveTo>
                    <a:pt x="2537" y="366"/>
                  </a:moveTo>
                  <a:cubicBezTo>
                    <a:pt x="2538" y="407"/>
                    <a:pt x="2548" y="437"/>
                    <a:pt x="2568" y="456"/>
                  </a:cubicBezTo>
                  <a:cubicBezTo>
                    <a:pt x="2587" y="475"/>
                    <a:pt x="2616" y="485"/>
                    <a:pt x="2654" y="485"/>
                  </a:cubicBezTo>
                  <a:cubicBezTo>
                    <a:pt x="2687" y="485"/>
                    <a:pt x="2719" y="479"/>
                    <a:pt x="2748" y="467"/>
                  </a:cubicBezTo>
                  <a:cubicBezTo>
                    <a:pt x="2752" y="474"/>
                    <a:pt x="2755" y="483"/>
                    <a:pt x="2758" y="493"/>
                  </a:cubicBezTo>
                  <a:cubicBezTo>
                    <a:pt x="2760" y="504"/>
                    <a:pt x="2761" y="514"/>
                    <a:pt x="2762" y="525"/>
                  </a:cubicBezTo>
                  <a:cubicBezTo>
                    <a:pt x="2746" y="531"/>
                    <a:pt x="2729" y="537"/>
                    <a:pt x="2711" y="540"/>
                  </a:cubicBezTo>
                  <a:cubicBezTo>
                    <a:pt x="2692" y="543"/>
                    <a:pt x="2672" y="545"/>
                    <a:pt x="2649" y="545"/>
                  </a:cubicBezTo>
                  <a:cubicBezTo>
                    <a:pt x="2617" y="545"/>
                    <a:pt x="2589" y="540"/>
                    <a:pt x="2565" y="531"/>
                  </a:cubicBezTo>
                  <a:cubicBezTo>
                    <a:pt x="2542" y="521"/>
                    <a:pt x="2522" y="508"/>
                    <a:pt x="2507" y="490"/>
                  </a:cubicBezTo>
                  <a:cubicBezTo>
                    <a:pt x="2492" y="473"/>
                    <a:pt x="2481" y="453"/>
                    <a:pt x="2474" y="429"/>
                  </a:cubicBezTo>
                  <a:cubicBezTo>
                    <a:pt x="2467" y="405"/>
                    <a:pt x="2463" y="379"/>
                    <a:pt x="2463" y="351"/>
                  </a:cubicBezTo>
                  <a:cubicBezTo>
                    <a:pt x="2463" y="323"/>
                    <a:pt x="2467" y="297"/>
                    <a:pt x="2474" y="273"/>
                  </a:cubicBezTo>
                  <a:cubicBezTo>
                    <a:pt x="2480" y="248"/>
                    <a:pt x="2491" y="227"/>
                    <a:pt x="2505" y="210"/>
                  </a:cubicBezTo>
                  <a:cubicBezTo>
                    <a:pt x="2519" y="192"/>
                    <a:pt x="2536" y="178"/>
                    <a:pt x="2558" y="167"/>
                  </a:cubicBezTo>
                  <a:cubicBezTo>
                    <a:pt x="2579" y="156"/>
                    <a:pt x="2604" y="151"/>
                    <a:pt x="2633" y="151"/>
                  </a:cubicBezTo>
                  <a:cubicBezTo>
                    <a:pt x="2658" y="151"/>
                    <a:pt x="2680" y="156"/>
                    <a:pt x="2699" y="164"/>
                  </a:cubicBezTo>
                  <a:cubicBezTo>
                    <a:pt x="2717" y="173"/>
                    <a:pt x="2733" y="185"/>
                    <a:pt x="2746" y="201"/>
                  </a:cubicBezTo>
                  <a:cubicBezTo>
                    <a:pt x="2758" y="216"/>
                    <a:pt x="2768" y="235"/>
                    <a:pt x="2774" y="256"/>
                  </a:cubicBezTo>
                  <a:cubicBezTo>
                    <a:pt x="2781" y="277"/>
                    <a:pt x="2784" y="300"/>
                    <a:pt x="2784" y="325"/>
                  </a:cubicBezTo>
                  <a:cubicBezTo>
                    <a:pt x="2784" y="332"/>
                    <a:pt x="2784" y="339"/>
                    <a:pt x="2784" y="347"/>
                  </a:cubicBezTo>
                  <a:cubicBezTo>
                    <a:pt x="2783" y="354"/>
                    <a:pt x="2783" y="361"/>
                    <a:pt x="2782" y="366"/>
                  </a:cubicBezTo>
                  <a:lnTo>
                    <a:pt x="2537" y="366"/>
                  </a:lnTo>
                  <a:close/>
                  <a:moveTo>
                    <a:pt x="2862" y="77"/>
                  </a:moveTo>
                  <a:cubicBezTo>
                    <a:pt x="2861" y="71"/>
                    <a:pt x="2860" y="65"/>
                    <a:pt x="2860" y="58"/>
                  </a:cubicBezTo>
                  <a:cubicBezTo>
                    <a:pt x="2860" y="51"/>
                    <a:pt x="2859" y="45"/>
                    <a:pt x="2859" y="40"/>
                  </a:cubicBezTo>
                  <a:cubicBezTo>
                    <a:pt x="2859" y="34"/>
                    <a:pt x="2860" y="28"/>
                    <a:pt x="2860" y="22"/>
                  </a:cubicBezTo>
                  <a:cubicBezTo>
                    <a:pt x="2860" y="15"/>
                    <a:pt x="2861" y="9"/>
                    <a:pt x="2862" y="3"/>
                  </a:cubicBezTo>
                  <a:cubicBezTo>
                    <a:pt x="2868" y="2"/>
                    <a:pt x="2874" y="1"/>
                    <a:pt x="2881" y="1"/>
                  </a:cubicBezTo>
                  <a:cubicBezTo>
                    <a:pt x="2888" y="0"/>
                    <a:pt x="2894" y="0"/>
                    <a:pt x="2899" y="0"/>
                  </a:cubicBezTo>
                  <a:cubicBezTo>
                    <a:pt x="2905" y="0"/>
                    <a:pt x="2911" y="0"/>
                    <a:pt x="2918" y="1"/>
                  </a:cubicBezTo>
                  <a:cubicBezTo>
                    <a:pt x="2925" y="1"/>
                    <a:pt x="2931" y="2"/>
                    <a:pt x="2937" y="3"/>
                  </a:cubicBezTo>
                  <a:cubicBezTo>
                    <a:pt x="2938" y="9"/>
                    <a:pt x="2938" y="15"/>
                    <a:pt x="2938" y="22"/>
                  </a:cubicBezTo>
                  <a:cubicBezTo>
                    <a:pt x="2939" y="28"/>
                    <a:pt x="2939" y="34"/>
                    <a:pt x="2939" y="40"/>
                  </a:cubicBezTo>
                  <a:cubicBezTo>
                    <a:pt x="2939" y="45"/>
                    <a:pt x="2939" y="51"/>
                    <a:pt x="2938" y="58"/>
                  </a:cubicBezTo>
                  <a:cubicBezTo>
                    <a:pt x="2938" y="65"/>
                    <a:pt x="2938" y="71"/>
                    <a:pt x="2937" y="77"/>
                  </a:cubicBezTo>
                  <a:cubicBezTo>
                    <a:pt x="2931" y="78"/>
                    <a:pt x="2925" y="79"/>
                    <a:pt x="2918" y="79"/>
                  </a:cubicBezTo>
                  <a:cubicBezTo>
                    <a:pt x="2911" y="80"/>
                    <a:pt x="2905" y="80"/>
                    <a:pt x="2900" y="80"/>
                  </a:cubicBezTo>
                  <a:cubicBezTo>
                    <a:pt x="2895" y="80"/>
                    <a:pt x="2888" y="80"/>
                    <a:pt x="2881" y="79"/>
                  </a:cubicBezTo>
                  <a:cubicBezTo>
                    <a:pt x="2874" y="79"/>
                    <a:pt x="2868" y="78"/>
                    <a:pt x="2862" y="77"/>
                  </a:cubicBezTo>
                  <a:moveTo>
                    <a:pt x="2877" y="217"/>
                  </a:moveTo>
                  <a:cubicBezTo>
                    <a:pt x="2831" y="217"/>
                    <a:pt x="2831" y="217"/>
                    <a:pt x="2831" y="217"/>
                  </a:cubicBezTo>
                  <a:cubicBezTo>
                    <a:pt x="2830" y="213"/>
                    <a:pt x="2830" y="209"/>
                    <a:pt x="2829" y="204"/>
                  </a:cubicBezTo>
                  <a:cubicBezTo>
                    <a:pt x="2829" y="199"/>
                    <a:pt x="2829" y="194"/>
                    <a:pt x="2829" y="189"/>
                  </a:cubicBezTo>
                  <a:cubicBezTo>
                    <a:pt x="2829" y="184"/>
                    <a:pt x="2829" y="179"/>
                    <a:pt x="2829" y="174"/>
                  </a:cubicBezTo>
                  <a:cubicBezTo>
                    <a:pt x="2830" y="169"/>
                    <a:pt x="2830" y="164"/>
                    <a:pt x="2831" y="160"/>
                  </a:cubicBezTo>
                  <a:cubicBezTo>
                    <a:pt x="2945" y="160"/>
                    <a:pt x="2945" y="160"/>
                    <a:pt x="2945" y="160"/>
                  </a:cubicBezTo>
                  <a:cubicBezTo>
                    <a:pt x="2945" y="536"/>
                    <a:pt x="2945" y="536"/>
                    <a:pt x="2945" y="536"/>
                  </a:cubicBezTo>
                  <a:cubicBezTo>
                    <a:pt x="2940" y="537"/>
                    <a:pt x="2934" y="538"/>
                    <a:pt x="2928" y="539"/>
                  </a:cubicBezTo>
                  <a:cubicBezTo>
                    <a:pt x="2922" y="539"/>
                    <a:pt x="2916" y="539"/>
                    <a:pt x="2911" y="539"/>
                  </a:cubicBezTo>
                  <a:cubicBezTo>
                    <a:pt x="2906" y="539"/>
                    <a:pt x="2901" y="539"/>
                    <a:pt x="2894" y="539"/>
                  </a:cubicBezTo>
                  <a:cubicBezTo>
                    <a:pt x="2888" y="538"/>
                    <a:pt x="2882" y="537"/>
                    <a:pt x="2877" y="536"/>
                  </a:cubicBezTo>
                  <a:lnTo>
                    <a:pt x="2877" y="217"/>
                  </a:lnTo>
                  <a:close/>
                  <a:moveTo>
                    <a:pt x="3046" y="160"/>
                  </a:moveTo>
                  <a:cubicBezTo>
                    <a:pt x="3051" y="159"/>
                    <a:pt x="3056" y="158"/>
                    <a:pt x="3061" y="158"/>
                  </a:cubicBezTo>
                  <a:cubicBezTo>
                    <a:pt x="3066" y="157"/>
                    <a:pt x="3071" y="157"/>
                    <a:pt x="3076" y="157"/>
                  </a:cubicBezTo>
                  <a:cubicBezTo>
                    <a:pt x="3081" y="157"/>
                    <a:pt x="3086" y="157"/>
                    <a:pt x="3090" y="158"/>
                  </a:cubicBezTo>
                  <a:cubicBezTo>
                    <a:pt x="3095" y="158"/>
                    <a:pt x="3099" y="159"/>
                    <a:pt x="3105" y="160"/>
                  </a:cubicBezTo>
                  <a:cubicBezTo>
                    <a:pt x="3106" y="167"/>
                    <a:pt x="3107" y="177"/>
                    <a:pt x="3109" y="190"/>
                  </a:cubicBezTo>
                  <a:cubicBezTo>
                    <a:pt x="3110" y="202"/>
                    <a:pt x="3111" y="213"/>
                    <a:pt x="3111" y="221"/>
                  </a:cubicBezTo>
                  <a:cubicBezTo>
                    <a:pt x="3116" y="213"/>
                    <a:pt x="3122" y="204"/>
                    <a:pt x="3129" y="196"/>
                  </a:cubicBezTo>
                  <a:cubicBezTo>
                    <a:pt x="3136" y="188"/>
                    <a:pt x="3144" y="180"/>
                    <a:pt x="3154" y="174"/>
                  </a:cubicBezTo>
                  <a:cubicBezTo>
                    <a:pt x="3163" y="167"/>
                    <a:pt x="3174" y="162"/>
                    <a:pt x="3186" y="158"/>
                  </a:cubicBezTo>
                  <a:cubicBezTo>
                    <a:pt x="3198" y="153"/>
                    <a:pt x="3212" y="151"/>
                    <a:pt x="3226" y="151"/>
                  </a:cubicBezTo>
                  <a:cubicBezTo>
                    <a:pt x="3267" y="151"/>
                    <a:pt x="3298" y="164"/>
                    <a:pt x="3317" y="188"/>
                  </a:cubicBezTo>
                  <a:cubicBezTo>
                    <a:pt x="3337" y="213"/>
                    <a:pt x="3347" y="250"/>
                    <a:pt x="3347" y="298"/>
                  </a:cubicBezTo>
                  <a:cubicBezTo>
                    <a:pt x="3347" y="536"/>
                    <a:pt x="3347" y="536"/>
                    <a:pt x="3347" y="536"/>
                  </a:cubicBezTo>
                  <a:cubicBezTo>
                    <a:pt x="3342" y="537"/>
                    <a:pt x="3336" y="538"/>
                    <a:pt x="3329" y="539"/>
                  </a:cubicBezTo>
                  <a:cubicBezTo>
                    <a:pt x="3323" y="539"/>
                    <a:pt x="3317" y="539"/>
                    <a:pt x="3312" y="539"/>
                  </a:cubicBezTo>
                  <a:cubicBezTo>
                    <a:pt x="3307" y="539"/>
                    <a:pt x="3301" y="539"/>
                    <a:pt x="3295" y="539"/>
                  </a:cubicBezTo>
                  <a:cubicBezTo>
                    <a:pt x="3288" y="538"/>
                    <a:pt x="3283" y="537"/>
                    <a:pt x="3277" y="536"/>
                  </a:cubicBezTo>
                  <a:cubicBezTo>
                    <a:pt x="3277" y="318"/>
                    <a:pt x="3277" y="318"/>
                    <a:pt x="3277" y="318"/>
                  </a:cubicBezTo>
                  <a:cubicBezTo>
                    <a:pt x="3277" y="283"/>
                    <a:pt x="3272" y="258"/>
                    <a:pt x="3262" y="241"/>
                  </a:cubicBezTo>
                  <a:cubicBezTo>
                    <a:pt x="3252" y="225"/>
                    <a:pt x="3235" y="217"/>
                    <a:pt x="3213" y="217"/>
                  </a:cubicBezTo>
                  <a:cubicBezTo>
                    <a:pt x="3200" y="217"/>
                    <a:pt x="3187" y="219"/>
                    <a:pt x="3176" y="224"/>
                  </a:cubicBezTo>
                  <a:cubicBezTo>
                    <a:pt x="3164" y="229"/>
                    <a:pt x="3154" y="236"/>
                    <a:pt x="3145" y="247"/>
                  </a:cubicBezTo>
                  <a:cubicBezTo>
                    <a:pt x="3136" y="257"/>
                    <a:pt x="3129" y="270"/>
                    <a:pt x="3123" y="287"/>
                  </a:cubicBezTo>
                  <a:cubicBezTo>
                    <a:pt x="3118" y="303"/>
                    <a:pt x="3115" y="323"/>
                    <a:pt x="3115" y="346"/>
                  </a:cubicBezTo>
                  <a:cubicBezTo>
                    <a:pt x="3115" y="536"/>
                    <a:pt x="3115" y="536"/>
                    <a:pt x="3115" y="536"/>
                  </a:cubicBezTo>
                  <a:cubicBezTo>
                    <a:pt x="3110" y="537"/>
                    <a:pt x="3104" y="538"/>
                    <a:pt x="3098" y="539"/>
                  </a:cubicBezTo>
                  <a:cubicBezTo>
                    <a:pt x="3092" y="539"/>
                    <a:pt x="3086" y="539"/>
                    <a:pt x="3081" y="539"/>
                  </a:cubicBezTo>
                  <a:cubicBezTo>
                    <a:pt x="3076" y="539"/>
                    <a:pt x="3070" y="539"/>
                    <a:pt x="3063" y="539"/>
                  </a:cubicBezTo>
                  <a:cubicBezTo>
                    <a:pt x="3057" y="538"/>
                    <a:pt x="3051" y="537"/>
                    <a:pt x="3046" y="536"/>
                  </a:cubicBezTo>
                  <a:lnTo>
                    <a:pt x="3046" y="160"/>
                  </a:lnTo>
                  <a:close/>
                  <a:moveTo>
                    <a:pt x="3611" y="9"/>
                  </a:moveTo>
                  <a:cubicBezTo>
                    <a:pt x="3617" y="8"/>
                    <a:pt x="3622" y="7"/>
                    <a:pt x="3629" y="7"/>
                  </a:cubicBezTo>
                  <a:cubicBezTo>
                    <a:pt x="3635" y="6"/>
                    <a:pt x="3641" y="6"/>
                    <a:pt x="3647" y="6"/>
                  </a:cubicBezTo>
                  <a:cubicBezTo>
                    <a:pt x="3653" y="6"/>
                    <a:pt x="3659" y="6"/>
                    <a:pt x="3665" y="7"/>
                  </a:cubicBezTo>
                  <a:cubicBezTo>
                    <a:pt x="3671" y="7"/>
                    <a:pt x="3677" y="8"/>
                    <a:pt x="3683" y="9"/>
                  </a:cubicBezTo>
                  <a:cubicBezTo>
                    <a:pt x="3683" y="226"/>
                    <a:pt x="3683" y="226"/>
                    <a:pt x="3683" y="226"/>
                  </a:cubicBezTo>
                  <a:cubicBezTo>
                    <a:pt x="3898" y="226"/>
                    <a:pt x="3898" y="226"/>
                    <a:pt x="3898" y="226"/>
                  </a:cubicBezTo>
                  <a:cubicBezTo>
                    <a:pt x="3898" y="9"/>
                    <a:pt x="3898" y="9"/>
                    <a:pt x="3898" y="9"/>
                  </a:cubicBezTo>
                  <a:cubicBezTo>
                    <a:pt x="3903" y="8"/>
                    <a:pt x="3908" y="7"/>
                    <a:pt x="3914" y="7"/>
                  </a:cubicBezTo>
                  <a:cubicBezTo>
                    <a:pt x="3921" y="6"/>
                    <a:pt x="3927" y="6"/>
                    <a:pt x="3933" y="6"/>
                  </a:cubicBezTo>
                  <a:cubicBezTo>
                    <a:pt x="3939" y="6"/>
                    <a:pt x="3945" y="6"/>
                    <a:pt x="3951" y="7"/>
                  </a:cubicBezTo>
                  <a:cubicBezTo>
                    <a:pt x="3958" y="7"/>
                    <a:pt x="3964" y="8"/>
                    <a:pt x="3969" y="9"/>
                  </a:cubicBezTo>
                  <a:cubicBezTo>
                    <a:pt x="3969" y="536"/>
                    <a:pt x="3969" y="536"/>
                    <a:pt x="3969" y="536"/>
                  </a:cubicBezTo>
                  <a:cubicBezTo>
                    <a:pt x="3964" y="537"/>
                    <a:pt x="3958" y="538"/>
                    <a:pt x="3952" y="538"/>
                  </a:cubicBezTo>
                  <a:cubicBezTo>
                    <a:pt x="3946" y="539"/>
                    <a:pt x="3940" y="539"/>
                    <a:pt x="3933" y="539"/>
                  </a:cubicBezTo>
                  <a:cubicBezTo>
                    <a:pt x="3927" y="539"/>
                    <a:pt x="3921" y="539"/>
                    <a:pt x="3915" y="538"/>
                  </a:cubicBezTo>
                  <a:cubicBezTo>
                    <a:pt x="3908" y="538"/>
                    <a:pt x="3903" y="537"/>
                    <a:pt x="3898" y="536"/>
                  </a:cubicBezTo>
                  <a:cubicBezTo>
                    <a:pt x="3898" y="292"/>
                    <a:pt x="3898" y="292"/>
                    <a:pt x="3898" y="292"/>
                  </a:cubicBezTo>
                  <a:cubicBezTo>
                    <a:pt x="3683" y="292"/>
                    <a:pt x="3683" y="292"/>
                    <a:pt x="3683" y="292"/>
                  </a:cubicBezTo>
                  <a:cubicBezTo>
                    <a:pt x="3683" y="536"/>
                    <a:pt x="3683" y="536"/>
                    <a:pt x="3683" y="536"/>
                  </a:cubicBezTo>
                  <a:cubicBezTo>
                    <a:pt x="3677" y="537"/>
                    <a:pt x="3671" y="538"/>
                    <a:pt x="3665" y="538"/>
                  </a:cubicBezTo>
                  <a:cubicBezTo>
                    <a:pt x="3660" y="539"/>
                    <a:pt x="3653" y="539"/>
                    <a:pt x="3647" y="539"/>
                  </a:cubicBezTo>
                  <a:cubicBezTo>
                    <a:pt x="3641" y="539"/>
                    <a:pt x="3635" y="539"/>
                    <a:pt x="3628" y="538"/>
                  </a:cubicBezTo>
                  <a:cubicBezTo>
                    <a:pt x="3622" y="538"/>
                    <a:pt x="3616" y="537"/>
                    <a:pt x="3611" y="536"/>
                  </a:cubicBezTo>
                  <a:lnTo>
                    <a:pt x="3611" y="9"/>
                  </a:lnTo>
                  <a:close/>
                  <a:moveTo>
                    <a:pt x="4196" y="537"/>
                  </a:moveTo>
                  <a:cubicBezTo>
                    <a:pt x="4192" y="537"/>
                    <a:pt x="4189" y="537"/>
                    <a:pt x="4185" y="537"/>
                  </a:cubicBezTo>
                  <a:cubicBezTo>
                    <a:pt x="4181" y="538"/>
                    <a:pt x="4177" y="538"/>
                    <a:pt x="4173" y="538"/>
                  </a:cubicBezTo>
                  <a:cubicBezTo>
                    <a:pt x="4168" y="538"/>
                    <a:pt x="4163" y="538"/>
                    <a:pt x="4158" y="537"/>
                  </a:cubicBezTo>
                  <a:cubicBezTo>
                    <a:pt x="4153" y="537"/>
                    <a:pt x="4149" y="537"/>
                    <a:pt x="4146" y="536"/>
                  </a:cubicBezTo>
                  <a:cubicBezTo>
                    <a:pt x="4026" y="160"/>
                    <a:pt x="4026" y="160"/>
                    <a:pt x="4026" y="160"/>
                  </a:cubicBezTo>
                  <a:cubicBezTo>
                    <a:pt x="4032" y="159"/>
                    <a:pt x="4039" y="158"/>
                    <a:pt x="4045" y="158"/>
                  </a:cubicBezTo>
                  <a:cubicBezTo>
                    <a:pt x="4052" y="158"/>
                    <a:pt x="4058" y="158"/>
                    <a:pt x="4063" y="158"/>
                  </a:cubicBezTo>
                  <a:cubicBezTo>
                    <a:pt x="4069" y="158"/>
                    <a:pt x="4076" y="158"/>
                    <a:pt x="4084" y="158"/>
                  </a:cubicBezTo>
                  <a:cubicBezTo>
                    <a:pt x="4091" y="158"/>
                    <a:pt x="4098" y="159"/>
                    <a:pt x="4103" y="160"/>
                  </a:cubicBezTo>
                  <a:cubicBezTo>
                    <a:pt x="4202" y="510"/>
                    <a:pt x="4202" y="510"/>
                    <a:pt x="4202" y="510"/>
                  </a:cubicBezTo>
                  <a:cubicBezTo>
                    <a:pt x="4306" y="160"/>
                    <a:pt x="4306" y="160"/>
                    <a:pt x="4306" y="160"/>
                  </a:cubicBezTo>
                  <a:cubicBezTo>
                    <a:pt x="4316" y="159"/>
                    <a:pt x="4327" y="158"/>
                    <a:pt x="4340" y="158"/>
                  </a:cubicBezTo>
                  <a:cubicBezTo>
                    <a:pt x="4345" y="158"/>
                    <a:pt x="4351" y="158"/>
                    <a:pt x="4358" y="158"/>
                  </a:cubicBezTo>
                  <a:cubicBezTo>
                    <a:pt x="4364" y="158"/>
                    <a:pt x="4371" y="159"/>
                    <a:pt x="4377" y="160"/>
                  </a:cubicBezTo>
                  <a:cubicBezTo>
                    <a:pt x="4238" y="613"/>
                    <a:pt x="4238" y="613"/>
                    <a:pt x="4238" y="613"/>
                  </a:cubicBezTo>
                  <a:cubicBezTo>
                    <a:pt x="4231" y="633"/>
                    <a:pt x="4224" y="650"/>
                    <a:pt x="4217" y="663"/>
                  </a:cubicBezTo>
                  <a:cubicBezTo>
                    <a:pt x="4210" y="677"/>
                    <a:pt x="4202" y="688"/>
                    <a:pt x="4193" y="696"/>
                  </a:cubicBezTo>
                  <a:cubicBezTo>
                    <a:pt x="4184" y="704"/>
                    <a:pt x="4174" y="710"/>
                    <a:pt x="4163" y="714"/>
                  </a:cubicBezTo>
                  <a:cubicBezTo>
                    <a:pt x="4152" y="717"/>
                    <a:pt x="4140" y="719"/>
                    <a:pt x="4125" y="719"/>
                  </a:cubicBezTo>
                  <a:cubicBezTo>
                    <a:pt x="4114" y="719"/>
                    <a:pt x="4104" y="718"/>
                    <a:pt x="4093" y="716"/>
                  </a:cubicBezTo>
                  <a:cubicBezTo>
                    <a:pt x="4083" y="715"/>
                    <a:pt x="4073" y="713"/>
                    <a:pt x="4065" y="710"/>
                  </a:cubicBezTo>
                  <a:cubicBezTo>
                    <a:pt x="4065" y="699"/>
                    <a:pt x="4066" y="689"/>
                    <a:pt x="4068" y="680"/>
                  </a:cubicBezTo>
                  <a:cubicBezTo>
                    <a:pt x="4070" y="671"/>
                    <a:pt x="4073" y="662"/>
                    <a:pt x="4077" y="654"/>
                  </a:cubicBezTo>
                  <a:cubicBezTo>
                    <a:pt x="4081" y="655"/>
                    <a:pt x="4087" y="657"/>
                    <a:pt x="4094" y="658"/>
                  </a:cubicBezTo>
                  <a:cubicBezTo>
                    <a:pt x="4101" y="660"/>
                    <a:pt x="4109" y="661"/>
                    <a:pt x="4117" y="661"/>
                  </a:cubicBezTo>
                  <a:cubicBezTo>
                    <a:pt x="4124" y="661"/>
                    <a:pt x="4129" y="660"/>
                    <a:pt x="4135" y="659"/>
                  </a:cubicBezTo>
                  <a:cubicBezTo>
                    <a:pt x="4140" y="658"/>
                    <a:pt x="4145" y="655"/>
                    <a:pt x="4150" y="652"/>
                  </a:cubicBezTo>
                  <a:cubicBezTo>
                    <a:pt x="4154" y="648"/>
                    <a:pt x="4159" y="643"/>
                    <a:pt x="4163" y="636"/>
                  </a:cubicBezTo>
                  <a:cubicBezTo>
                    <a:pt x="4167" y="629"/>
                    <a:pt x="4171" y="620"/>
                    <a:pt x="4174" y="608"/>
                  </a:cubicBezTo>
                  <a:lnTo>
                    <a:pt x="4196" y="537"/>
                  </a:lnTo>
                  <a:close/>
                  <a:moveTo>
                    <a:pt x="4614" y="360"/>
                  </a:moveTo>
                  <a:cubicBezTo>
                    <a:pt x="4607" y="359"/>
                    <a:pt x="4598" y="358"/>
                    <a:pt x="4587" y="357"/>
                  </a:cubicBezTo>
                  <a:cubicBezTo>
                    <a:pt x="4577" y="356"/>
                    <a:pt x="4567" y="355"/>
                    <a:pt x="4560" y="355"/>
                  </a:cubicBezTo>
                  <a:cubicBezTo>
                    <a:pt x="4531" y="355"/>
                    <a:pt x="4509" y="361"/>
                    <a:pt x="4494" y="372"/>
                  </a:cubicBezTo>
                  <a:cubicBezTo>
                    <a:pt x="4478" y="383"/>
                    <a:pt x="4471" y="400"/>
                    <a:pt x="4471" y="423"/>
                  </a:cubicBezTo>
                  <a:cubicBezTo>
                    <a:pt x="4471" y="438"/>
                    <a:pt x="4473" y="450"/>
                    <a:pt x="4478" y="458"/>
                  </a:cubicBezTo>
                  <a:cubicBezTo>
                    <a:pt x="4484" y="466"/>
                    <a:pt x="4490" y="472"/>
                    <a:pt x="4498" y="477"/>
                  </a:cubicBezTo>
                  <a:cubicBezTo>
                    <a:pt x="4506" y="481"/>
                    <a:pt x="4514" y="484"/>
                    <a:pt x="4523" y="485"/>
                  </a:cubicBezTo>
                  <a:cubicBezTo>
                    <a:pt x="4533" y="486"/>
                    <a:pt x="4542" y="486"/>
                    <a:pt x="4550" y="486"/>
                  </a:cubicBezTo>
                  <a:cubicBezTo>
                    <a:pt x="4561" y="486"/>
                    <a:pt x="4572" y="486"/>
                    <a:pt x="4583" y="485"/>
                  </a:cubicBezTo>
                  <a:cubicBezTo>
                    <a:pt x="4595" y="483"/>
                    <a:pt x="4605" y="482"/>
                    <a:pt x="4614" y="479"/>
                  </a:cubicBezTo>
                  <a:lnTo>
                    <a:pt x="4614" y="360"/>
                  </a:lnTo>
                  <a:close/>
                  <a:moveTo>
                    <a:pt x="4614" y="288"/>
                  </a:moveTo>
                  <a:cubicBezTo>
                    <a:pt x="4614" y="260"/>
                    <a:pt x="4607" y="240"/>
                    <a:pt x="4593" y="228"/>
                  </a:cubicBezTo>
                  <a:cubicBezTo>
                    <a:pt x="4579" y="217"/>
                    <a:pt x="4559" y="211"/>
                    <a:pt x="4532" y="211"/>
                  </a:cubicBezTo>
                  <a:cubicBezTo>
                    <a:pt x="4515" y="211"/>
                    <a:pt x="4500" y="213"/>
                    <a:pt x="4486" y="216"/>
                  </a:cubicBezTo>
                  <a:cubicBezTo>
                    <a:pt x="4472" y="218"/>
                    <a:pt x="4458" y="222"/>
                    <a:pt x="4444" y="226"/>
                  </a:cubicBezTo>
                  <a:cubicBezTo>
                    <a:pt x="4435" y="210"/>
                    <a:pt x="4431" y="191"/>
                    <a:pt x="4431" y="168"/>
                  </a:cubicBezTo>
                  <a:cubicBezTo>
                    <a:pt x="4447" y="163"/>
                    <a:pt x="4464" y="159"/>
                    <a:pt x="4483" y="156"/>
                  </a:cubicBezTo>
                  <a:cubicBezTo>
                    <a:pt x="4503" y="153"/>
                    <a:pt x="4521" y="151"/>
                    <a:pt x="4539" y="151"/>
                  </a:cubicBezTo>
                  <a:cubicBezTo>
                    <a:pt x="4586" y="151"/>
                    <a:pt x="4621" y="162"/>
                    <a:pt x="4646" y="185"/>
                  </a:cubicBezTo>
                  <a:cubicBezTo>
                    <a:pt x="4670" y="207"/>
                    <a:pt x="4682" y="242"/>
                    <a:pt x="4682" y="291"/>
                  </a:cubicBezTo>
                  <a:cubicBezTo>
                    <a:pt x="4682" y="527"/>
                    <a:pt x="4682" y="527"/>
                    <a:pt x="4682" y="527"/>
                  </a:cubicBezTo>
                  <a:cubicBezTo>
                    <a:pt x="4666" y="531"/>
                    <a:pt x="4646" y="535"/>
                    <a:pt x="4622" y="539"/>
                  </a:cubicBezTo>
                  <a:cubicBezTo>
                    <a:pt x="4599" y="543"/>
                    <a:pt x="4575" y="545"/>
                    <a:pt x="4551" y="545"/>
                  </a:cubicBezTo>
                  <a:cubicBezTo>
                    <a:pt x="4528" y="545"/>
                    <a:pt x="4507" y="543"/>
                    <a:pt x="4489" y="539"/>
                  </a:cubicBezTo>
                  <a:cubicBezTo>
                    <a:pt x="4470" y="534"/>
                    <a:pt x="4455" y="527"/>
                    <a:pt x="4442" y="517"/>
                  </a:cubicBezTo>
                  <a:cubicBezTo>
                    <a:pt x="4429" y="507"/>
                    <a:pt x="4419" y="495"/>
                    <a:pt x="4412" y="480"/>
                  </a:cubicBezTo>
                  <a:cubicBezTo>
                    <a:pt x="4405" y="465"/>
                    <a:pt x="4401" y="446"/>
                    <a:pt x="4401" y="425"/>
                  </a:cubicBezTo>
                  <a:cubicBezTo>
                    <a:pt x="4401" y="404"/>
                    <a:pt x="4405" y="385"/>
                    <a:pt x="4413" y="370"/>
                  </a:cubicBezTo>
                  <a:cubicBezTo>
                    <a:pt x="4422" y="354"/>
                    <a:pt x="4433" y="340"/>
                    <a:pt x="4447" y="330"/>
                  </a:cubicBezTo>
                  <a:cubicBezTo>
                    <a:pt x="4461" y="319"/>
                    <a:pt x="4477" y="312"/>
                    <a:pt x="4495" y="306"/>
                  </a:cubicBezTo>
                  <a:cubicBezTo>
                    <a:pt x="4514" y="301"/>
                    <a:pt x="4533" y="299"/>
                    <a:pt x="4553" y="299"/>
                  </a:cubicBezTo>
                  <a:cubicBezTo>
                    <a:pt x="4568" y="299"/>
                    <a:pt x="4580" y="299"/>
                    <a:pt x="4590" y="300"/>
                  </a:cubicBezTo>
                  <a:cubicBezTo>
                    <a:pt x="4599" y="301"/>
                    <a:pt x="4607" y="301"/>
                    <a:pt x="4614" y="302"/>
                  </a:cubicBezTo>
                  <a:lnTo>
                    <a:pt x="4614" y="288"/>
                  </a:lnTo>
                  <a:close/>
                  <a:moveTo>
                    <a:pt x="4776" y="218"/>
                  </a:moveTo>
                  <a:cubicBezTo>
                    <a:pt x="4721" y="218"/>
                    <a:pt x="4721" y="218"/>
                    <a:pt x="4721" y="218"/>
                  </a:cubicBezTo>
                  <a:cubicBezTo>
                    <a:pt x="4718" y="208"/>
                    <a:pt x="4718" y="208"/>
                    <a:pt x="4718" y="208"/>
                  </a:cubicBezTo>
                  <a:cubicBezTo>
                    <a:pt x="4839" y="67"/>
                    <a:pt x="4839" y="67"/>
                    <a:pt x="4839" y="67"/>
                  </a:cubicBezTo>
                  <a:cubicBezTo>
                    <a:pt x="4844" y="67"/>
                    <a:pt x="4844" y="67"/>
                    <a:pt x="4844" y="67"/>
                  </a:cubicBezTo>
                  <a:cubicBezTo>
                    <a:pt x="4844" y="160"/>
                    <a:pt x="4844" y="160"/>
                    <a:pt x="4844" y="160"/>
                  </a:cubicBezTo>
                  <a:cubicBezTo>
                    <a:pt x="4936" y="160"/>
                    <a:pt x="4936" y="160"/>
                    <a:pt x="4936" y="160"/>
                  </a:cubicBezTo>
                  <a:cubicBezTo>
                    <a:pt x="4938" y="168"/>
                    <a:pt x="4939" y="178"/>
                    <a:pt x="4939" y="188"/>
                  </a:cubicBezTo>
                  <a:cubicBezTo>
                    <a:pt x="4939" y="193"/>
                    <a:pt x="4938" y="198"/>
                    <a:pt x="4938" y="203"/>
                  </a:cubicBezTo>
                  <a:cubicBezTo>
                    <a:pt x="4937" y="208"/>
                    <a:pt x="4937" y="213"/>
                    <a:pt x="4936" y="218"/>
                  </a:cubicBezTo>
                  <a:cubicBezTo>
                    <a:pt x="4844" y="218"/>
                    <a:pt x="4844" y="218"/>
                    <a:pt x="4844" y="218"/>
                  </a:cubicBezTo>
                  <a:cubicBezTo>
                    <a:pt x="4844" y="390"/>
                    <a:pt x="4844" y="390"/>
                    <a:pt x="4844" y="390"/>
                  </a:cubicBezTo>
                  <a:cubicBezTo>
                    <a:pt x="4844" y="410"/>
                    <a:pt x="4845" y="427"/>
                    <a:pt x="4847" y="439"/>
                  </a:cubicBezTo>
                  <a:cubicBezTo>
                    <a:pt x="4849" y="451"/>
                    <a:pt x="4851" y="460"/>
                    <a:pt x="4855" y="467"/>
                  </a:cubicBezTo>
                  <a:cubicBezTo>
                    <a:pt x="4859" y="474"/>
                    <a:pt x="4865" y="478"/>
                    <a:pt x="4871" y="480"/>
                  </a:cubicBezTo>
                  <a:cubicBezTo>
                    <a:pt x="4878" y="482"/>
                    <a:pt x="4887" y="484"/>
                    <a:pt x="4897" y="484"/>
                  </a:cubicBezTo>
                  <a:cubicBezTo>
                    <a:pt x="4905" y="484"/>
                    <a:pt x="4913" y="483"/>
                    <a:pt x="4920" y="482"/>
                  </a:cubicBezTo>
                  <a:cubicBezTo>
                    <a:pt x="4927" y="480"/>
                    <a:pt x="4933" y="479"/>
                    <a:pt x="4939" y="478"/>
                  </a:cubicBezTo>
                  <a:cubicBezTo>
                    <a:pt x="4942" y="487"/>
                    <a:pt x="4944" y="497"/>
                    <a:pt x="4945" y="508"/>
                  </a:cubicBezTo>
                  <a:cubicBezTo>
                    <a:pt x="4945" y="518"/>
                    <a:pt x="4946" y="527"/>
                    <a:pt x="4946" y="535"/>
                  </a:cubicBezTo>
                  <a:cubicBezTo>
                    <a:pt x="4936" y="537"/>
                    <a:pt x="4926" y="539"/>
                    <a:pt x="4916" y="540"/>
                  </a:cubicBezTo>
                  <a:cubicBezTo>
                    <a:pt x="4906" y="542"/>
                    <a:pt x="4895" y="542"/>
                    <a:pt x="4883" y="542"/>
                  </a:cubicBezTo>
                  <a:cubicBezTo>
                    <a:pt x="4849" y="542"/>
                    <a:pt x="4823" y="534"/>
                    <a:pt x="4804" y="517"/>
                  </a:cubicBezTo>
                  <a:cubicBezTo>
                    <a:pt x="4785" y="499"/>
                    <a:pt x="4776" y="471"/>
                    <a:pt x="4776" y="431"/>
                  </a:cubicBezTo>
                  <a:lnTo>
                    <a:pt x="4776" y="218"/>
                  </a:lnTo>
                  <a:close/>
                  <a:moveTo>
                    <a:pt x="5024" y="218"/>
                  </a:moveTo>
                  <a:cubicBezTo>
                    <a:pt x="4969" y="218"/>
                    <a:pt x="4969" y="218"/>
                    <a:pt x="4969" y="218"/>
                  </a:cubicBezTo>
                  <a:cubicBezTo>
                    <a:pt x="4966" y="208"/>
                    <a:pt x="4966" y="208"/>
                    <a:pt x="4966" y="208"/>
                  </a:cubicBezTo>
                  <a:cubicBezTo>
                    <a:pt x="5087" y="67"/>
                    <a:pt x="5087" y="67"/>
                    <a:pt x="5087" y="67"/>
                  </a:cubicBezTo>
                  <a:cubicBezTo>
                    <a:pt x="5092" y="67"/>
                    <a:pt x="5092" y="67"/>
                    <a:pt x="5092" y="67"/>
                  </a:cubicBezTo>
                  <a:cubicBezTo>
                    <a:pt x="5092" y="160"/>
                    <a:pt x="5092" y="160"/>
                    <a:pt x="5092" y="160"/>
                  </a:cubicBezTo>
                  <a:cubicBezTo>
                    <a:pt x="5184" y="160"/>
                    <a:pt x="5184" y="160"/>
                    <a:pt x="5184" y="160"/>
                  </a:cubicBezTo>
                  <a:cubicBezTo>
                    <a:pt x="5186" y="168"/>
                    <a:pt x="5187" y="178"/>
                    <a:pt x="5187" y="188"/>
                  </a:cubicBezTo>
                  <a:cubicBezTo>
                    <a:pt x="5187" y="193"/>
                    <a:pt x="5186" y="198"/>
                    <a:pt x="5186" y="203"/>
                  </a:cubicBezTo>
                  <a:cubicBezTo>
                    <a:pt x="5185" y="208"/>
                    <a:pt x="5185" y="213"/>
                    <a:pt x="5184" y="218"/>
                  </a:cubicBezTo>
                  <a:cubicBezTo>
                    <a:pt x="5092" y="218"/>
                    <a:pt x="5092" y="218"/>
                    <a:pt x="5092" y="218"/>
                  </a:cubicBezTo>
                  <a:cubicBezTo>
                    <a:pt x="5092" y="390"/>
                    <a:pt x="5092" y="390"/>
                    <a:pt x="5092" y="390"/>
                  </a:cubicBezTo>
                  <a:cubicBezTo>
                    <a:pt x="5092" y="410"/>
                    <a:pt x="5093" y="427"/>
                    <a:pt x="5095" y="439"/>
                  </a:cubicBezTo>
                  <a:cubicBezTo>
                    <a:pt x="5096" y="451"/>
                    <a:pt x="5099" y="460"/>
                    <a:pt x="5103" y="467"/>
                  </a:cubicBezTo>
                  <a:cubicBezTo>
                    <a:pt x="5107" y="474"/>
                    <a:pt x="5113" y="478"/>
                    <a:pt x="5119" y="480"/>
                  </a:cubicBezTo>
                  <a:cubicBezTo>
                    <a:pt x="5126" y="482"/>
                    <a:pt x="5135" y="484"/>
                    <a:pt x="5145" y="484"/>
                  </a:cubicBezTo>
                  <a:cubicBezTo>
                    <a:pt x="5153" y="484"/>
                    <a:pt x="5160" y="483"/>
                    <a:pt x="5168" y="482"/>
                  </a:cubicBezTo>
                  <a:cubicBezTo>
                    <a:pt x="5175" y="480"/>
                    <a:pt x="5181" y="479"/>
                    <a:pt x="5187" y="478"/>
                  </a:cubicBezTo>
                  <a:cubicBezTo>
                    <a:pt x="5190" y="487"/>
                    <a:pt x="5192" y="497"/>
                    <a:pt x="5192" y="508"/>
                  </a:cubicBezTo>
                  <a:cubicBezTo>
                    <a:pt x="5193" y="518"/>
                    <a:pt x="5194" y="527"/>
                    <a:pt x="5194" y="535"/>
                  </a:cubicBezTo>
                  <a:cubicBezTo>
                    <a:pt x="5184" y="537"/>
                    <a:pt x="5174" y="539"/>
                    <a:pt x="5164" y="540"/>
                  </a:cubicBezTo>
                  <a:cubicBezTo>
                    <a:pt x="5154" y="542"/>
                    <a:pt x="5143" y="542"/>
                    <a:pt x="5131" y="542"/>
                  </a:cubicBezTo>
                  <a:cubicBezTo>
                    <a:pt x="5097" y="542"/>
                    <a:pt x="5071" y="534"/>
                    <a:pt x="5052" y="517"/>
                  </a:cubicBezTo>
                  <a:cubicBezTo>
                    <a:pt x="5033" y="499"/>
                    <a:pt x="5024" y="471"/>
                    <a:pt x="5024" y="431"/>
                  </a:cubicBezTo>
                  <a:lnTo>
                    <a:pt x="5024" y="218"/>
                  </a:lnTo>
                  <a:close/>
                  <a:moveTo>
                    <a:pt x="0" y="734"/>
                  </a:moveTo>
                  <a:cubicBezTo>
                    <a:pt x="264" y="734"/>
                    <a:pt x="264" y="734"/>
                    <a:pt x="264" y="734"/>
                  </a:cubicBezTo>
                  <a:cubicBezTo>
                    <a:pt x="265" y="738"/>
                    <a:pt x="266" y="744"/>
                    <a:pt x="266" y="749"/>
                  </a:cubicBezTo>
                  <a:cubicBezTo>
                    <a:pt x="267" y="755"/>
                    <a:pt x="267" y="760"/>
                    <a:pt x="267" y="766"/>
                  </a:cubicBezTo>
                  <a:cubicBezTo>
                    <a:pt x="267" y="771"/>
                    <a:pt x="267" y="777"/>
                    <a:pt x="266" y="783"/>
                  </a:cubicBezTo>
                  <a:cubicBezTo>
                    <a:pt x="266" y="789"/>
                    <a:pt x="265" y="794"/>
                    <a:pt x="264" y="799"/>
                  </a:cubicBezTo>
                  <a:cubicBezTo>
                    <a:pt x="72" y="799"/>
                    <a:pt x="72" y="799"/>
                    <a:pt x="72" y="799"/>
                  </a:cubicBezTo>
                  <a:cubicBezTo>
                    <a:pt x="72" y="954"/>
                    <a:pt x="72" y="954"/>
                    <a:pt x="72" y="954"/>
                  </a:cubicBezTo>
                  <a:cubicBezTo>
                    <a:pt x="233" y="954"/>
                    <a:pt x="233" y="954"/>
                    <a:pt x="233" y="954"/>
                  </a:cubicBezTo>
                  <a:cubicBezTo>
                    <a:pt x="233" y="959"/>
                    <a:pt x="234" y="964"/>
                    <a:pt x="235" y="970"/>
                  </a:cubicBezTo>
                  <a:cubicBezTo>
                    <a:pt x="235" y="976"/>
                    <a:pt x="235" y="981"/>
                    <a:pt x="235" y="987"/>
                  </a:cubicBezTo>
                  <a:cubicBezTo>
                    <a:pt x="235" y="992"/>
                    <a:pt x="235" y="997"/>
                    <a:pt x="235" y="1003"/>
                  </a:cubicBezTo>
                  <a:cubicBezTo>
                    <a:pt x="234" y="1009"/>
                    <a:pt x="233" y="1014"/>
                    <a:pt x="233" y="1020"/>
                  </a:cubicBezTo>
                  <a:cubicBezTo>
                    <a:pt x="72" y="1020"/>
                    <a:pt x="72" y="1020"/>
                    <a:pt x="72" y="1020"/>
                  </a:cubicBezTo>
                  <a:cubicBezTo>
                    <a:pt x="72" y="1261"/>
                    <a:pt x="72" y="1261"/>
                    <a:pt x="72" y="1261"/>
                  </a:cubicBezTo>
                  <a:cubicBezTo>
                    <a:pt x="66" y="1262"/>
                    <a:pt x="60" y="1263"/>
                    <a:pt x="54" y="1263"/>
                  </a:cubicBezTo>
                  <a:cubicBezTo>
                    <a:pt x="49" y="1264"/>
                    <a:pt x="42" y="1264"/>
                    <a:pt x="36" y="1264"/>
                  </a:cubicBezTo>
                  <a:cubicBezTo>
                    <a:pt x="30" y="1264"/>
                    <a:pt x="24" y="1264"/>
                    <a:pt x="17" y="1263"/>
                  </a:cubicBezTo>
                  <a:cubicBezTo>
                    <a:pt x="11" y="1263"/>
                    <a:pt x="5" y="1262"/>
                    <a:pt x="0" y="1261"/>
                  </a:cubicBezTo>
                  <a:lnTo>
                    <a:pt x="0" y="734"/>
                  </a:lnTo>
                  <a:close/>
                  <a:moveTo>
                    <a:pt x="489" y="1084"/>
                  </a:moveTo>
                  <a:cubicBezTo>
                    <a:pt x="482" y="1083"/>
                    <a:pt x="473" y="1082"/>
                    <a:pt x="462" y="1081"/>
                  </a:cubicBezTo>
                  <a:cubicBezTo>
                    <a:pt x="451" y="1080"/>
                    <a:pt x="442" y="1080"/>
                    <a:pt x="435" y="1080"/>
                  </a:cubicBezTo>
                  <a:cubicBezTo>
                    <a:pt x="406" y="1080"/>
                    <a:pt x="384" y="1085"/>
                    <a:pt x="368" y="1097"/>
                  </a:cubicBezTo>
                  <a:cubicBezTo>
                    <a:pt x="353" y="1108"/>
                    <a:pt x="346" y="1125"/>
                    <a:pt x="346" y="1148"/>
                  </a:cubicBezTo>
                  <a:cubicBezTo>
                    <a:pt x="346" y="1163"/>
                    <a:pt x="348" y="1174"/>
                    <a:pt x="353" y="1182"/>
                  </a:cubicBezTo>
                  <a:cubicBezTo>
                    <a:pt x="358" y="1191"/>
                    <a:pt x="365" y="1197"/>
                    <a:pt x="373" y="1201"/>
                  </a:cubicBezTo>
                  <a:cubicBezTo>
                    <a:pt x="380" y="1206"/>
                    <a:pt x="389" y="1209"/>
                    <a:pt x="398" y="1210"/>
                  </a:cubicBezTo>
                  <a:cubicBezTo>
                    <a:pt x="408" y="1210"/>
                    <a:pt x="417" y="1211"/>
                    <a:pt x="425" y="1211"/>
                  </a:cubicBezTo>
                  <a:cubicBezTo>
                    <a:pt x="436" y="1211"/>
                    <a:pt x="447" y="1210"/>
                    <a:pt x="458" y="1209"/>
                  </a:cubicBezTo>
                  <a:cubicBezTo>
                    <a:pt x="470" y="1208"/>
                    <a:pt x="480" y="1206"/>
                    <a:pt x="489" y="1204"/>
                  </a:cubicBezTo>
                  <a:lnTo>
                    <a:pt x="489" y="1084"/>
                  </a:lnTo>
                  <a:close/>
                  <a:moveTo>
                    <a:pt x="489" y="1013"/>
                  </a:moveTo>
                  <a:cubicBezTo>
                    <a:pt x="489" y="984"/>
                    <a:pt x="482" y="964"/>
                    <a:pt x="468" y="953"/>
                  </a:cubicBezTo>
                  <a:cubicBezTo>
                    <a:pt x="454" y="942"/>
                    <a:pt x="433" y="936"/>
                    <a:pt x="407" y="936"/>
                  </a:cubicBezTo>
                  <a:cubicBezTo>
                    <a:pt x="390" y="936"/>
                    <a:pt x="375" y="937"/>
                    <a:pt x="361" y="940"/>
                  </a:cubicBezTo>
                  <a:cubicBezTo>
                    <a:pt x="346" y="943"/>
                    <a:pt x="332" y="946"/>
                    <a:pt x="319" y="951"/>
                  </a:cubicBezTo>
                  <a:cubicBezTo>
                    <a:pt x="310" y="934"/>
                    <a:pt x="306" y="915"/>
                    <a:pt x="306" y="893"/>
                  </a:cubicBezTo>
                  <a:cubicBezTo>
                    <a:pt x="321" y="887"/>
                    <a:pt x="339" y="883"/>
                    <a:pt x="358" y="880"/>
                  </a:cubicBezTo>
                  <a:cubicBezTo>
                    <a:pt x="377" y="877"/>
                    <a:pt x="396" y="876"/>
                    <a:pt x="414" y="876"/>
                  </a:cubicBezTo>
                  <a:cubicBezTo>
                    <a:pt x="461" y="876"/>
                    <a:pt x="496" y="887"/>
                    <a:pt x="520" y="909"/>
                  </a:cubicBezTo>
                  <a:cubicBezTo>
                    <a:pt x="545" y="931"/>
                    <a:pt x="557" y="967"/>
                    <a:pt x="557" y="1016"/>
                  </a:cubicBezTo>
                  <a:cubicBezTo>
                    <a:pt x="557" y="1251"/>
                    <a:pt x="557" y="1251"/>
                    <a:pt x="557" y="1251"/>
                  </a:cubicBezTo>
                  <a:cubicBezTo>
                    <a:pt x="541" y="1255"/>
                    <a:pt x="521" y="1259"/>
                    <a:pt x="497" y="1263"/>
                  </a:cubicBezTo>
                  <a:cubicBezTo>
                    <a:pt x="474" y="1268"/>
                    <a:pt x="450" y="1270"/>
                    <a:pt x="426" y="1270"/>
                  </a:cubicBezTo>
                  <a:cubicBezTo>
                    <a:pt x="403" y="1270"/>
                    <a:pt x="382" y="1267"/>
                    <a:pt x="363" y="1263"/>
                  </a:cubicBezTo>
                  <a:cubicBezTo>
                    <a:pt x="345" y="1259"/>
                    <a:pt x="329" y="1252"/>
                    <a:pt x="316" y="1242"/>
                  </a:cubicBezTo>
                  <a:cubicBezTo>
                    <a:pt x="304" y="1232"/>
                    <a:pt x="294" y="1220"/>
                    <a:pt x="287" y="1204"/>
                  </a:cubicBezTo>
                  <a:cubicBezTo>
                    <a:pt x="280" y="1189"/>
                    <a:pt x="276" y="1171"/>
                    <a:pt x="276" y="1149"/>
                  </a:cubicBezTo>
                  <a:cubicBezTo>
                    <a:pt x="276" y="1128"/>
                    <a:pt x="280" y="1110"/>
                    <a:pt x="288" y="1094"/>
                  </a:cubicBezTo>
                  <a:cubicBezTo>
                    <a:pt x="297" y="1078"/>
                    <a:pt x="308" y="1065"/>
                    <a:pt x="322" y="1054"/>
                  </a:cubicBezTo>
                  <a:cubicBezTo>
                    <a:pt x="336" y="1044"/>
                    <a:pt x="352" y="1036"/>
                    <a:pt x="370" y="1031"/>
                  </a:cubicBezTo>
                  <a:cubicBezTo>
                    <a:pt x="388" y="1026"/>
                    <a:pt x="408" y="1023"/>
                    <a:pt x="428" y="1023"/>
                  </a:cubicBezTo>
                  <a:cubicBezTo>
                    <a:pt x="443" y="1023"/>
                    <a:pt x="455" y="1024"/>
                    <a:pt x="465" y="1024"/>
                  </a:cubicBezTo>
                  <a:cubicBezTo>
                    <a:pt x="474" y="1025"/>
                    <a:pt x="482" y="1026"/>
                    <a:pt x="489" y="1027"/>
                  </a:cubicBezTo>
                  <a:lnTo>
                    <a:pt x="489" y="1013"/>
                  </a:lnTo>
                  <a:close/>
                  <a:moveTo>
                    <a:pt x="634" y="885"/>
                  </a:moveTo>
                  <a:cubicBezTo>
                    <a:pt x="639" y="884"/>
                    <a:pt x="644" y="883"/>
                    <a:pt x="648" y="882"/>
                  </a:cubicBezTo>
                  <a:cubicBezTo>
                    <a:pt x="653" y="882"/>
                    <a:pt x="658" y="882"/>
                    <a:pt x="663" y="882"/>
                  </a:cubicBezTo>
                  <a:cubicBezTo>
                    <a:pt x="668" y="882"/>
                    <a:pt x="673" y="882"/>
                    <a:pt x="679" y="882"/>
                  </a:cubicBezTo>
                  <a:cubicBezTo>
                    <a:pt x="684" y="883"/>
                    <a:pt x="688" y="884"/>
                    <a:pt x="693" y="885"/>
                  </a:cubicBezTo>
                  <a:cubicBezTo>
                    <a:pt x="694" y="892"/>
                    <a:pt x="695" y="902"/>
                    <a:pt x="697" y="914"/>
                  </a:cubicBezTo>
                  <a:cubicBezTo>
                    <a:pt x="698" y="926"/>
                    <a:pt x="699" y="936"/>
                    <a:pt x="699" y="944"/>
                  </a:cubicBezTo>
                  <a:cubicBezTo>
                    <a:pt x="709" y="927"/>
                    <a:pt x="722" y="913"/>
                    <a:pt x="738" y="901"/>
                  </a:cubicBezTo>
                  <a:cubicBezTo>
                    <a:pt x="754" y="889"/>
                    <a:pt x="775" y="882"/>
                    <a:pt x="800" y="882"/>
                  </a:cubicBezTo>
                  <a:cubicBezTo>
                    <a:pt x="804" y="882"/>
                    <a:pt x="808" y="883"/>
                    <a:pt x="812" y="883"/>
                  </a:cubicBezTo>
                  <a:cubicBezTo>
                    <a:pt x="816" y="883"/>
                    <a:pt x="819" y="883"/>
                    <a:pt x="822" y="884"/>
                  </a:cubicBezTo>
                  <a:cubicBezTo>
                    <a:pt x="823" y="888"/>
                    <a:pt x="823" y="893"/>
                    <a:pt x="824" y="898"/>
                  </a:cubicBezTo>
                  <a:cubicBezTo>
                    <a:pt x="824" y="903"/>
                    <a:pt x="825" y="908"/>
                    <a:pt x="825" y="913"/>
                  </a:cubicBezTo>
                  <a:cubicBezTo>
                    <a:pt x="825" y="919"/>
                    <a:pt x="824" y="925"/>
                    <a:pt x="824" y="932"/>
                  </a:cubicBezTo>
                  <a:cubicBezTo>
                    <a:pt x="823" y="938"/>
                    <a:pt x="822" y="944"/>
                    <a:pt x="821" y="950"/>
                  </a:cubicBezTo>
                  <a:cubicBezTo>
                    <a:pt x="817" y="949"/>
                    <a:pt x="814" y="948"/>
                    <a:pt x="810" y="948"/>
                  </a:cubicBezTo>
                  <a:cubicBezTo>
                    <a:pt x="800" y="948"/>
                    <a:pt x="800" y="948"/>
                    <a:pt x="800" y="948"/>
                  </a:cubicBezTo>
                  <a:cubicBezTo>
                    <a:pt x="787" y="948"/>
                    <a:pt x="775" y="950"/>
                    <a:pt x="764" y="954"/>
                  </a:cubicBezTo>
                  <a:cubicBezTo>
                    <a:pt x="752" y="958"/>
                    <a:pt x="742" y="964"/>
                    <a:pt x="733" y="973"/>
                  </a:cubicBezTo>
                  <a:cubicBezTo>
                    <a:pt x="724" y="983"/>
                    <a:pt x="717" y="995"/>
                    <a:pt x="711" y="1012"/>
                  </a:cubicBezTo>
                  <a:cubicBezTo>
                    <a:pt x="706" y="1028"/>
                    <a:pt x="703" y="1048"/>
                    <a:pt x="703" y="1074"/>
                  </a:cubicBezTo>
                  <a:cubicBezTo>
                    <a:pt x="703" y="1261"/>
                    <a:pt x="703" y="1261"/>
                    <a:pt x="703" y="1261"/>
                  </a:cubicBezTo>
                  <a:cubicBezTo>
                    <a:pt x="698" y="1262"/>
                    <a:pt x="692" y="1263"/>
                    <a:pt x="686" y="1263"/>
                  </a:cubicBezTo>
                  <a:cubicBezTo>
                    <a:pt x="680" y="1264"/>
                    <a:pt x="674" y="1264"/>
                    <a:pt x="669" y="1264"/>
                  </a:cubicBezTo>
                  <a:cubicBezTo>
                    <a:pt x="664" y="1264"/>
                    <a:pt x="658" y="1264"/>
                    <a:pt x="652" y="1263"/>
                  </a:cubicBezTo>
                  <a:cubicBezTo>
                    <a:pt x="645" y="1263"/>
                    <a:pt x="639" y="1262"/>
                    <a:pt x="634" y="1261"/>
                  </a:cubicBezTo>
                  <a:lnTo>
                    <a:pt x="634" y="885"/>
                  </a:lnTo>
                  <a:close/>
                  <a:moveTo>
                    <a:pt x="950" y="1200"/>
                  </a:moveTo>
                  <a:cubicBezTo>
                    <a:pt x="958" y="1203"/>
                    <a:pt x="967" y="1205"/>
                    <a:pt x="977" y="1206"/>
                  </a:cubicBezTo>
                  <a:cubicBezTo>
                    <a:pt x="986" y="1207"/>
                    <a:pt x="996" y="1208"/>
                    <a:pt x="1007" y="1208"/>
                  </a:cubicBezTo>
                  <a:cubicBezTo>
                    <a:pt x="1024" y="1208"/>
                    <a:pt x="1040" y="1205"/>
                    <a:pt x="1055" y="1200"/>
                  </a:cubicBezTo>
                  <a:cubicBezTo>
                    <a:pt x="1069" y="1194"/>
                    <a:pt x="1082" y="1185"/>
                    <a:pt x="1093" y="1174"/>
                  </a:cubicBezTo>
                  <a:cubicBezTo>
                    <a:pt x="1104" y="1162"/>
                    <a:pt x="1112" y="1148"/>
                    <a:pt x="1119" y="1130"/>
                  </a:cubicBezTo>
                  <a:cubicBezTo>
                    <a:pt x="1125" y="1112"/>
                    <a:pt x="1128" y="1091"/>
                    <a:pt x="1128" y="1067"/>
                  </a:cubicBezTo>
                  <a:cubicBezTo>
                    <a:pt x="1128" y="1026"/>
                    <a:pt x="1121" y="994"/>
                    <a:pt x="1108" y="972"/>
                  </a:cubicBezTo>
                  <a:cubicBezTo>
                    <a:pt x="1094" y="949"/>
                    <a:pt x="1072" y="938"/>
                    <a:pt x="1040" y="938"/>
                  </a:cubicBezTo>
                  <a:cubicBezTo>
                    <a:pt x="1030" y="938"/>
                    <a:pt x="1019" y="940"/>
                    <a:pt x="1008" y="944"/>
                  </a:cubicBezTo>
                  <a:cubicBezTo>
                    <a:pt x="998" y="947"/>
                    <a:pt x="988" y="953"/>
                    <a:pt x="979" y="961"/>
                  </a:cubicBezTo>
                  <a:cubicBezTo>
                    <a:pt x="970" y="969"/>
                    <a:pt x="963" y="980"/>
                    <a:pt x="958" y="994"/>
                  </a:cubicBezTo>
                  <a:cubicBezTo>
                    <a:pt x="952" y="1007"/>
                    <a:pt x="950" y="1023"/>
                    <a:pt x="950" y="1042"/>
                  </a:cubicBezTo>
                  <a:lnTo>
                    <a:pt x="950" y="1200"/>
                  </a:lnTo>
                  <a:close/>
                  <a:moveTo>
                    <a:pt x="880" y="723"/>
                  </a:moveTo>
                  <a:cubicBezTo>
                    <a:pt x="885" y="722"/>
                    <a:pt x="891" y="722"/>
                    <a:pt x="897" y="721"/>
                  </a:cubicBezTo>
                  <a:cubicBezTo>
                    <a:pt x="904" y="721"/>
                    <a:pt x="909" y="720"/>
                    <a:pt x="915" y="720"/>
                  </a:cubicBezTo>
                  <a:cubicBezTo>
                    <a:pt x="920" y="720"/>
                    <a:pt x="926" y="721"/>
                    <a:pt x="932" y="721"/>
                  </a:cubicBezTo>
                  <a:cubicBezTo>
                    <a:pt x="939" y="722"/>
                    <a:pt x="945" y="722"/>
                    <a:pt x="950" y="723"/>
                  </a:cubicBezTo>
                  <a:cubicBezTo>
                    <a:pt x="950" y="930"/>
                    <a:pt x="950" y="930"/>
                    <a:pt x="950" y="930"/>
                  </a:cubicBezTo>
                  <a:cubicBezTo>
                    <a:pt x="958" y="915"/>
                    <a:pt x="971" y="903"/>
                    <a:pt x="989" y="892"/>
                  </a:cubicBezTo>
                  <a:cubicBezTo>
                    <a:pt x="1007" y="881"/>
                    <a:pt x="1028" y="876"/>
                    <a:pt x="1054" y="876"/>
                  </a:cubicBezTo>
                  <a:cubicBezTo>
                    <a:pt x="1075" y="876"/>
                    <a:pt x="1095" y="879"/>
                    <a:pt x="1113" y="887"/>
                  </a:cubicBezTo>
                  <a:cubicBezTo>
                    <a:pt x="1132" y="894"/>
                    <a:pt x="1147" y="906"/>
                    <a:pt x="1160" y="921"/>
                  </a:cubicBezTo>
                  <a:cubicBezTo>
                    <a:pt x="1174" y="936"/>
                    <a:pt x="1184" y="956"/>
                    <a:pt x="1191" y="980"/>
                  </a:cubicBezTo>
                  <a:cubicBezTo>
                    <a:pt x="1198" y="1003"/>
                    <a:pt x="1202" y="1031"/>
                    <a:pt x="1202" y="1064"/>
                  </a:cubicBezTo>
                  <a:cubicBezTo>
                    <a:pt x="1202" y="1128"/>
                    <a:pt x="1184" y="1179"/>
                    <a:pt x="1150" y="1215"/>
                  </a:cubicBezTo>
                  <a:cubicBezTo>
                    <a:pt x="1115" y="1251"/>
                    <a:pt x="1064" y="1270"/>
                    <a:pt x="999" y="1270"/>
                  </a:cubicBezTo>
                  <a:cubicBezTo>
                    <a:pt x="978" y="1270"/>
                    <a:pt x="957" y="1268"/>
                    <a:pt x="935" y="1263"/>
                  </a:cubicBezTo>
                  <a:cubicBezTo>
                    <a:pt x="914" y="1259"/>
                    <a:pt x="895" y="1255"/>
                    <a:pt x="880" y="1249"/>
                  </a:cubicBezTo>
                  <a:lnTo>
                    <a:pt x="880" y="723"/>
                  </a:lnTo>
                  <a:close/>
                  <a:moveTo>
                    <a:pt x="1494" y="1036"/>
                  </a:moveTo>
                  <a:cubicBezTo>
                    <a:pt x="1494" y="1023"/>
                    <a:pt x="1492" y="1010"/>
                    <a:pt x="1489" y="997"/>
                  </a:cubicBezTo>
                  <a:cubicBezTo>
                    <a:pt x="1485" y="985"/>
                    <a:pt x="1480" y="974"/>
                    <a:pt x="1473" y="965"/>
                  </a:cubicBezTo>
                  <a:cubicBezTo>
                    <a:pt x="1467" y="955"/>
                    <a:pt x="1458" y="948"/>
                    <a:pt x="1447" y="942"/>
                  </a:cubicBezTo>
                  <a:cubicBezTo>
                    <a:pt x="1437" y="937"/>
                    <a:pt x="1424" y="934"/>
                    <a:pt x="1410" y="934"/>
                  </a:cubicBezTo>
                  <a:cubicBezTo>
                    <a:pt x="1381" y="934"/>
                    <a:pt x="1359" y="943"/>
                    <a:pt x="1344" y="961"/>
                  </a:cubicBezTo>
                  <a:cubicBezTo>
                    <a:pt x="1329" y="979"/>
                    <a:pt x="1320" y="1004"/>
                    <a:pt x="1316" y="1036"/>
                  </a:cubicBezTo>
                  <a:lnTo>
                    <a:pt x="1494" y="1036"/>
                  </a:lnTo>
                  <a:close/>
                  <a:moveTo>
                    <a:pt x="1316" y="1091"/>
                  </a:moveTo>
                  <a:cubicBezTo>
                    <a:pt x="1317" y="1132"/>
                    <a:pt x="1327" y="1162"/>
                    <a:pt x="1346" y="1181"/>
                  </a:cubicBezTo>
                  <a:cubicBezTo>
                    <a:pt x="1366" y="1200"/>
                    <a:pt x="1394" y="1210"/>
                    <a:pt x="1432" y="1210"/>
                  </a:cubicBezTo>
                  <a:cubicBezTo>
                    <a:pt x="1465" y="1210"/>
                    <a:pt x="1497" y="1203"/>
                    <a:pt x="1527" y="1191"/>
                  </a:cubicBezTo>
                  <a:cubicBezTo>
                    <a:pt x="1531" y="1199"/>
                    <a:pt x="1534" y="1207"/>
                    <a:pt x="1536" y="1218"/>
                  </a:cubicBezTo>
                  <a:cubicBezTo>
                    <a:pt x="1539" y="1228"/>
                    <a:pt x="1540" y="1239"/>
                    <a:pt x="1540" y="1249"/>
                  </a:cubicBezTo>
                  <a:cubicBezTo>
                    <a:pt x="1525" y="1256"/>
                    <a:pt x="1508" y="1261"/>
                    <a:pt x="1489" y="1264"/>
                  </a:cubicBezTo>
                  <a:cubicBezTo>
                    <a:pt x="1471" y="1268"/>
                    <a:pt x="1450" y="1270"/>
                    <a:pt x="1428" y="1270"/>
                  </a:cubicBezTo>
                  <a:cubicBezTo>
                    <a:pt x="1395" y="1270"/>
                    <a:pt x="1367" y="1265"/>
                    <a:pt x="1344" y="1255"/>
                  </a:cubicBezTo>
                  <a:cubicBezTo>
                    <a:pt x="1320" y="1246"/>
                    <a:pt x="1301" y="1232"/>
                    <a:pt x="1286" y="1215"/>
                  </a:cubicBezTo>
                  <a:cubicBezTo>
                    <a:pt x="1270" y="1198"/>
                    <a:pt x="1259" y="1177"/>
                    <a:pt x="1252" y="1153"/>
                  </a:cubicBezTo>
                  <a:cubicBezTo>
                    <a:pt x="1245" y="1130"/>
                    <a:pt x="1242" y="1104"/>
                    <a:pt x="1242" y="1075"/>
                  </a:cubicBezTo>
                  <a:cubicBezTo>
                    <a:pt x="1242" y="1047"/>
                    <a:pt x="1245" y="1021"/>
                    <a:pt x="1252" y="997"/>
                  </a:cubicBezTo>
                  <a:cubicBezTo>
                    <a:pt x="1259" y="973"/>
                    <a:pt x="1269" y="952"/>
                    <a:pt x="1283" y="934"/>
                  </a:cubicBezTo>
                  <a:cubicBezTo>
                    <a:pt x="1297" y="916"/>
                    <a:pt x="1315" y="902"/>
                    <a:pt x="1336" y="892"/>
                  </a:cubicBezTo>
                  <a:cubicBezTo>
                    <a:pt x="1358" y="881"/>
                    <a:pt x="1383" y="876"/>
                    <a:pt x="1412" y="876"/>
                  </a:cubicBezTo>
                  <a:cubicBezTo>
                    <a:pt x="1437" y="876"/>
                    <a:pt x="1458" y="880"/>
                    <a:pt x="1477" y="889"/>
                  </a:cubicBezTo>
                  <a:cubicBezTo>
                    <a:pt x="1496" y="898"/>
                    <a:pt x="1512" y="910"/>
                    <a:pt x="1524" y="925"/>
                  </a:cubicBezTo>
                  <a:cubicBezTo>
                    <a:pt x="1537" y="941"/>
                    <a:pt x="1546" y="959"/>
                    <a:pt x="1553" y="980"/>
                  </a:cubicBezTo>
                  <a:cubicBezTo>
                    <a:pt x="1560" y="1002"/>
                    <a:pt x="1563" y="1025"/>
                    <a:pt x="1563" y="1050"/>
                  </a:cubicBezTo>
                  <a:cubicBezTo>
                    <a:pt x="1563" y="1056"/>
                    <a:pt x="1563" y="1064"/>
                    <a:pt x="1562" y="1071"/>
                  </a:cubicBezTo>
                  <a:cubicBezTo>
                    <a:pt x="1562" y="1079"/>
                    <a:pt x="1561" y="1085"/>
                    <a:pt x="1561" y="1091"/>
                  </a:cubicBezTo>
                  <a:lnTo>
                    <a:pt x="1316" y="1091"/>
                  </a:lnTo>
                  <a:close/>
                  <a:moveTo>
                    <a:pt x="1623" y="885"/>
                  </a:moveTo>
                  <a:cubicBezTo>
                    <a:pt x="1628" y="884"/>
                    <a:pt x="1633" y="883"/>
                    <a:pt x="1637" y="882"/>
                  </a:cubicBezTo>
                  <a:cubicBezTo>
                    <a:pt x="1642" y="882"/>
                    <a:pt x="1647" y="882"/>
                    <a:pt x="1652" y="882"/>
                  </a:cubicBezTo>
                  <a:cubicBezTo>
                    <a:pt x="1657" y="882"/>
                    <a:pt x="1662" y="882"/>
                    <a:pt x="1667" y="882"/>
                  </a:cubicBezTo>
                  <a:cubicBezTo>
                    <a:pt x="1673" y="883"/>
                    <a:pt x="1677" y="884"/>
                    <a:pt x="1682" y="885"/>
                  </a:cubicBezTo>
                  <a:cubicBezTo>
                    <a:pt x="1683" y="892"/>
                    <a:pt x="1684" y="902"/>
                    <a:pt x="1686" y="914"/>
                  </a:cubicBezTo>
                  <a:cubicBezTo>
                    <a:pt x="1687" y="926"/>
                    <a:pt x="1688" y="936"/>
                    <a:pt x="1688" y="944"/>
                  </a:cubicBezTo>
                  <a:cubicBezTo>
                    <a:pt x="1698" y="927"/>
                    <a:pt x="1711" y="913"/>
                    <a:pt x="1727" y="901"/>
                  </a:cubicBezTo>
                  <a:cubicBezTo>
                    <a:pt x="1743" y="889"/>
                    <a:pt x="1764" y="882"/>
                    <a:pt x="1789" y="882"/>
                  </a:cubicBezTo>
                  <a:cubicBezTo>
                    <a:pt x="1793" y="882"/>
                    <a:pt x="1797" y="883"/>
                    <a:pt x="1801" y="883"/>
                  </a:cubicBezTo>
                  <a:cubicBezTo>
                    <a:pt x="1805" y="883"/>
                    <a:pt x="1808" y="883"/>
                    <a:pt x="1811" y="884"/>
                  </a:cubicBezTo>
                  <a:cubicBezTo>
                    <a:pt x="1812" y="888"/>
                    <a:pt x="1812" y="893"/>
                    <a:pt x="1813" y="898"/>
                  </a:cubicBezTo>
                  <a:cubicBezTo>
                    <a:pt x="1813" y="903"/>
                    <a:pt x="1814" y="908"/>
                    <a:pt x="1814" y="913"/>
                  </a:cubicBezTo>
                  <a:cubicBezTo>
                    <a:pt x="1814" y="919"/>
                    <a:pt x="1813" y="925"/>
                    <a:pt x="1813" y="932"/>
                  </a:cubicBezTo>
                  <a:cubicBezTo>
                    <a:pt x="1812" y="938"/>
                    <a:pt x="1811" y="944"/>
                    <a:pt x="1810" y="950"/>
                  </a:cubicBezTo>
                  <a:cubicBezTo>
                    <a:pt x="1806" y="949"/>
                    <a:pt x="1803" y="948"/>
                    <a:pt x="1799" y="948"/>
                  </a:cubicBezTo>
                  <a:cubicBezTo>
                    <a:pt x="1789" y="948"/>
                    <a:pt x="1789" y="948"/>
                    <a:pt x="1789" y="948"/>
                  </a:cubicBezTo>
                  <a:cubicBezTo>
                    <a:pt x="1776" y="948"/>
                    <a:pt x="1764" y="950"/>
                    <a:pt x="1753" y="954"/>
                  </a:cubicBezTo>
                  <a:cubicBezTo>
                    <a:pt x="1741" y="958"/>
                    <a:pt x="1731" y="964"/>
                    <a:pt x="1722" y="973"/>
                  </a:cubicBezTo>
                  <a:cubicBezTo>
                    <a:pt x="1713" y="983"/>
                    <a:pt x="1706" y="995"/>
                    <a:pt x="1700" y="1012"/>
                  </a:cubicBezTo>
                  <a:cubicBezTo>
                    <a:pt x="1695" y="1028"/>
                    <a:pt x="1692" y="1048"/>
                    <a:pt x="1692" y="1074"/>
                  </a:cubicBezTo>
                  <a:cubicBezTo>
                    <a:pt x="1692" y="1261"/>
                    <a:pt x="1692" y="1261"/>
                    <a:pt x="1692" y="1261"/>
                  </a:cubicBezTo>
                  <a:cubicBezTo>
                    <a:pt x="1687" y="1262"/>
                    <a:pt x="1681" y="1263"/>
                    <a:pt x="1675" y="1263"/>
                  </a:cubicBezTo>
                  <a:cubicBezTo>
                    <a:pt x="1669" y="1264"/>
                    <a:pt x="1663" y="1264"/>
                    <a:pt x="1658" y="1264"/>
                  </a:cubicBezTo>
                  <a:cubicBezTo>
                    <a:pt x="1653" y="1264"/>
                    <a:pt x="1647" y="1264"/>
                    <a:pt x="1641" y="1263"/>
                  </a:cubicBezTo>
                  <a:cubicBezTo>
                    <a:pt x="1634" y="1263"/>
                    <a:pt x="1628" y="1262"/>
                    <a:pt x="1623" y="1261"/>
                  </a:cubicBezTo>
                  <a:lnTo>
                    <a:pt x="1623" y="885"/>
                  </a:lnTo>
                  <a:close/>
                  <a:moveTo>
                    <a:pt x="1994" y="1181"/>
                  </a:moveTo>
                  <a:cubicBezTo>
                    <a:pt x="2010" y="1187"/>
                    <a:pt x="2026" y="1192"/>
                    <a:pt x="2043" y="1196"/>
                  </a:cubicBezTo>
                  <a:cubicBezTo>
                    <a:pt x="2059" y="1201"/>
                    <a:pt x="2080" y="1203"/>
                    <a:pt x="2104" y="1203"/>
                  </a:cubicBezTo>
                  <a:cubicBezTo>
                    <a:pt x="2143" y="1203"/>
                    <a:pt x="2171" y="1195"/>
                    <a:pt x="2190" y="1178"/>
                  </a:cubicBezTo>
                  <a:cubicBezTo>
                    <a:pt x="2209" y="1162"/>
                    <a:pt x="2219" y="1140"/>
                    <a:pt x="2219" y="1112"/>
                  </a:cubicBezTo>
                  <a:cubicBezTo>
                    <a:pt x="2219" y="1098"/>
                    <a:pt x="2217" y="1087"/>
                    <a:pt x="2213" y="1077"/>
                  </a:cubicBezTo>
                  <a:cubicBezTo>
                    <a:pt x="2209" y="1067"/>
                    <a:pt x="2203" y="1059"/>
                    <a:pt x="2195" y="1052"/>
                  </a:cubicBezTo>
                  <a:cubicBezTo>
                    <a:pt x="2187" y="1044"/>
                    <a:pt x="2177" y="1038"/>
                    <a:pt x="2165" y="1032"/>
                  </a:cubicBezTo>
                  <a:cubicBezTo>
                    <a:pt x="2153" y="1026"/>
                    <a:pt x="2139" y="1020"/>
                    <a:pt x="2123" y="1013"/>
                  </a:cubicBezTo>
                  <a:cubicBezTo>
                    <a:pt x="2083" y="996"/>
                    <a:pt x="2083" y="996"/>
                    <a:pt x="2083" y="996"/>
                  </a:cubicBezTo>
                  <a:cubicBezTo>
                    <a:pt x="2070" y="990"/>
                    <a:pt x="2057" y="984"/>
                    <a:pt x="2046" y="977"/>
                  </a:cubicBezTo>
                  <a:cubicBezTo>
                    <a:pt x="2035" y="970"/>
                    <a:pt x="2025" y="961"/>
                    <a:pt x="2017" y="951"/>
                  </a:cubicBezTo>
                  <a:cubicBezTo>
                    <a:pt x="2009" y="940"/>
                    <a:pt x="2002" y="929"/>
                    <a:pt x="1998" y="915"/>
                  </a:cubicBezTo>
                  <a:cubicBezTo>
                    <a:pt x="1993" y="902"/>
                    <a:pt x="1991" y="886"/>
                    <a:pt x="1991" y="867"/>
                  </a:cubicBezTo>
                  <a:cubicBezTo>
                    <a:pt x="1991" y="823"/>
                    <a:pt x="2005" y="788"/>
                    <a:pt x="2034" y="763"/>
                  </a:cubicBezTo>
                  <a:cubicBezTo>
                    <a:pt x="2063" y="737"/>
                    <a:pt x="2104" y="725"/>
                    <a:pt x="2156" y="725"/>
                  </a:cubicBezTo>
                  <a:cubicBezTo>
                    <a:pt x="2179" y="725"/>
                    <a:pt x="2200" y="727"/>
                    <a:pt x="2220" y="731"/>
                  </a:cubicBezTo>
                  <a:cubicBezTo>
                    <a:pt x="2240" y="735"/>
                    <a:pt x="2258" y="739"/>
                    <a:pt x="2274" y="745"/>
                  </a:cubicBezTo>
                  <a:cubicBezTo>
                    <a:pt x="2271" y="766"/>
                    <a:pt x="2266" y="786"/>
                    <a:pt x="2258" y="806"/>
                  </a:cubicBezTo>
                  <a:cubicBezTo>
                    <a:pt x="2246" y="801"/>
                    <a:pt x="2231" y="797"/>
                    <a:pt x="2214" y="793"/>
                  </a:cubicBezTo>
                  <a:cubicBezTo>
                    <a:pt x="2198" y="789"/>
                    <a:pt x="2179" y="787"/>
                    <a:pt x="2158" y="787"/>
                  </a:cubicBezTo>
                  <a:cubicBezTo>
                    <a:pt x="2128" y="787"/>
                    <a:pt x="2106" y="793"/>
                    <a:pt x="2090" y="806"/>
                  </a:cubicBezTo>
                  <a:cubicBezTo>
                    <a:pt x="2074" y="818"/>
                    <a:pt x="2066" y="837"/>
                    <a:pt x="2066" y="862"/>
                  </a:cubicBezTo>
                  <a:cubicBezTo>
                    <a:pt x="2066" y="872"/>
                    <a:pt x="2068" y="881"/>
                    <a:pt x="2072" y="889"/>
                  </a:cubicBezTo>
                  <a:cubicBezTo>
                    <a:pt x="2076" y="897"/>
                    <a:pt x="2081" y="905"/>
                    <a:pt x="2088" y="911"/>
                  </a:cubicBezTo>
                  <a:cubicBezTo>
                    <a:pt x="2094" y="917"/>
                    <a:pt x="2102" y="922"/>
                    <a:pt x="2111" y="927"/>
                  </a:cubicBezTo>
                  <a:cubicBezTo>
                    <a:pt x="2120" y="932"/>
                    <a:pt x="2129" y="936"/>
                    <a:pt x="2139" y="940"/>
                  </a:cubicBezTo>
                  <a:cubicBezTo>
                    <a:pt x="2178" y="957"/>
                    <a:pt x="2178" y="957"/>
                    <a:pt x="2178" y="957"/>
                  </a:cubicBezTo>
                  <a:cubicBezTo>
                    <a:pt x="2197" y="964"/>
                    <a:pt x="2213" y="973"/>
                    <a:pt x="2228" y="981"/>
                  </a:cubicBezTo>
                  <a:cubicBezTo>
                    <a:pt x="2243" y="990"/>
                    <a:pt x="2255" y="1000"/>
                    <a:pt x="2265" y="1011"/>
                  </a:cubicBezTo>
                  <a:cubicBezTo>
                    <a:pt x="2276" y="1023"/>
                    <a:pt x="2283" y="1036"/>
                    <a:pt x="2289" y="1052"/>
                  </a:cubicBezTo>
                  <a:cubicBezTo>
                    <a:pt x="2294" y="1067"/>
                    <a:pt x="2297" y="1086"/>
                    <a:pt x="2297" y="1107"/>
                  </a:cubicBezTo>
                  <a:cubicBezTo>
                    <a:pt x="2297" y="1157"/>
                    <a:pt x="2280" y="1197"/>
                    <a:pt x="2247" y="1226"/>
                  </a:cubicBezTo>
                  <a:cubicBezTo>
                    <a:pt x="2214" y="1255"/>
                    <a:pt x="2167" y="1270"/>
                    <a:pt x="2107" y="1270"/>
                  </a:cubicBezTo>
                  <a:cubicBezTo>
                    <a:pt x="2093" y="1270"/>
                    <a:pt x="2080" y="1269"/>
                    <a:pt x="2068" y="1268"/>
                  </a:cubicBezTo>
                  <a:cubicBezTo>
                    <a:pt x="2056" y="1267"/>
                    <a:pt x="2045" y="1266"/>
                    <a:pt x="2035" y="1264"/>
                  </a:cubicBezTo>
                  <a:cubicBezTo>
                    <a:pt x="2025" y="1262"/>
                    <a:pt x="2015" y="1259"/>
                    <a:pt x="2006" y="1256"/>
                  </a:cubicBezTo>
                  <a:cubicBezTo>
                    <a:pt x="1997" y="1254"/>
                    <a:pt x="1987" y="1250"/>
                    <a:pt x="1977" y="1247"/>
                  </a:cubicBezTo>
                  <a:cubicBezTo>
                    <a:pt x="1978" y="1236"/>
                    <a:pt x="1980" y="1225"/>
                    <a:pt x="1984" y="1214"/>
                  </a:cubicBezTo>
                  <a:cubicBezTo>
                    <a:pt x="1987" y="1203"/>
                    <a:pt x="1990" y="1192"/>
                    <a:pt x="1994" y="1181"/>
                  </a:cubicBezTo>
                  <a:moveTo>
                    <a:pt x="2596" y="1196"/>
                  </a:moveTo>
                  <a:cubicBezTo>
                    <a:pt x="2600" y="1202"/>
                    <a:pt x="2603" y="1211"/>
                    <a:pt x="2606" y="1221"/>
                  </a:cubicBezTo>
                  <a:cubicBezTo>
                    <a:pt x="2609" y="1232"/>
                    <a:pt x="2610" y="1242"/>
                    <a:pt x="2611" y="1253"/>
                  </a:cubicBezTo>
                  <a:cubicBezTo>
                    <a:pt x="2583" y="1264"/>
                    <a:pt x="2552" y="1270"/>
                    <a:pt x="2516" y="1270"/>
                  </a:cubicBezTo>
                  <a:cubicBezTo>
                    <a:pt x="2456" y="1270"/>
                    <a:pt x="2411" y="1252"/>
                    <a:pt x="2380" y="1217"/>
                  </a:cubicBezTo>
                  <a:cubicBezTo>
                    <a:pt x="2350" y="1181"/>
                    <a:pt x="2335" y="1133"/>
                    <a:pt x="2335" y="1073"/>
                  </a:cubicBezTo>
                  <a:cubicBezTo>
                    <a:pt x="2335" y="1045"/>
                    <a:pt x="2339" y="1019"/>
                    <a:pt x="2346" y="995"/>
                  </a:cubicBezTo>
                  <a:cubicBezTo>
                    <a:pt x="2354" y="971"/>
                    <a:pt x="2365" y="951"/>
                    <a:pt x="2379" y="933"/>
                  </a:cubicBezTo>
                  <a:cubicBezTo>
                    <a:pt x="2394" y="915"/>
                    <a:pt x="2413" y="902"/>
                    <a:pt x="2435" y="891"/>
                  </a:cubicBezTo>
                  <a:cubicBezTo>
                    <a:pt x="2457" y="881"/>
                    <a:pt x="2482" y="876"/>
                    <a:pt x="2511" y="876"/>
                  </a:cubicBezTo>
                  <a:cubicBezTo>
                    <a:pt x="2531" y="876"/>
                    <a:pt x="2548" y="877"/>
                    <a:pt x="2563" y="880"/>
                  </a:cubicBezTo>
                  <a:cubicBezTo>
                    <a:pt x="2578" y="882"/>
                    <a:pt x="2592" y="886"/>
                    <a:pt x="2606" y="891"/>
                  </a:cubicBezTo>
                  <a:cubicBezTo>
                    <a:pt x="2606" y="900"/>
                    <a:pt x="2605" y="909"/>
                    <a:pt x="2603" y="920"/>
                  </a:cubicBezTo>
                  <a:cubicBezTo>
                    <a:pt x="2601" y="931"/>
                    <a:pt x="2598" y="941"/>
                    <a:pt x="2594" y="949"/>
                  </a:cubicBezTo>
                  <a:cubicBezTo>
                    <a:pt x="2571" y="941"/>
                    <a:pt x="2545" y="937"/>
                    <a:pt x="2515" y="937"/>
                  </a:cubicBezTo>
                  <a:cubicBezTo>
                    <a:pt x="2479" y="937"/>
                    <a:pt x="2452" y="949"/>
                    <a:pt x="2435" y="974"/>
                  </a:cubicBezTo>
                  <a:cubicBezTo>
                    <a:pt x="2417" y="999"/>
                    <a:pt x="2408" y="1032"/>
                    <a:pt x="2408" y="1073"/>
                  </a:cubicBezTo>
                  <a:cubicBezTo>
                    <a:pt x="2408" y="1120"/>
                    <a:pt x="2418" y="1154"/>
                    <a:pt x="2438" y="1176"/>
                  </a:cubicBezTo>
                  <a:cubicBezTo>
                    <a:pt x="2458" y="1198"/>
                    <a:pt x="2486" y="1209"/>
                    <a:pt x="2521" y="1209"/>
                  </a:cubicBezTo>
                  <a:cubicBezTo>
                    <a:pt x="2535" y="1209"/>
                    <a:pt x="2548" y="1208"/>
                    <a:pt x="2560" y="1206"/>
                  </a:cubicBezTo>
                  <a:cubicBezTo>
                    <a:pt x="2572" y="1204"/>
                    <a:pt x="2584" y="1200"/>
                    <a:pt x="2596" y="1196"/>
                  </a:cubicBezTo>
                  <a:moveTo>
                    <a:pt x="2673" y="723"/>
                  </a:moveTo>
                  <a:cubicBezTo>
                    <a:pt x="2679" y="722"/>
                    <a:pt x="2684" y="722"/>
                    <a:pt x="2691" y="721"/>
                  </a:cubicBezTo>
                  <a:cubicBezTo>
                    <a:pt x="2697" y="721"/>
                    <a:pt x="2703" y="720"/>
                    <a:pt x="2708" y="720"/>
                  </a:cubicBezTo>
                  <a:cubicBezTo>
                    <a:pt x="2713" y="720"/>
                    <a:pt x="2719" y="721"/>
                    <a:pt x="2725" y="721"/>
                  </a:cubicBezTo>
                  <a:cubicBezTo>
                    <a:pt x="2732" y="722"/>
                    <a:pt x="2738" y="722"/>
                    <a:pt x="2743" y="723"/>
                  </a:cubicBezTo>
                  <a:cubicBezTo>
                    <a:pt x="2743" y="942"/>
                    <a:pt x="2743" y="942"/>
                    <a:pt x="2743" y="942"/>
                  </a:cubicBezTo>
                  <a:cubicBezTo>
                    <a:pt x="2747" y="935"/>
                    <a:pt x="2752" y="928"/>
                    <a:pt x="2759" y="920"/>
                  </a:cubicBezTo>
                  <a:cubicBezTo>
                    <a:pt x="2765" y="912"/>
                    <a:pt x="2773" y="905"/>
                    <a:pt x="2782" y="898"/>
                  </a:cubicBezTo>
                  <a:cubicBezTo>
                    <a:pt x="2791" y="892"/>
                    <a:pt x="2802" y="886"/>
                    <a:pt x="2813" y="882"/>
                  </a:cubicBezTo>
                  <a:cubicBezTo>
                    <a:pt x="2825" y="878"/>
                    <a:pt x="2839" y="876"/>
                    <a:pt x="2853" y="876"/>
                  </a:cubicBezTo>
                  <a:cubicBezTo>
                    <a:pt x="2894" y="876"/>
                    <a:pt x="2925" y="888"/>
                    <a:pt x="2945" y="913"/>
                  </a:cubicBezTo>
                  <a:cubicBezTo>
                    <a:pt x="2965" y="938"/>
                    <a:pt x="2975" y="974"/>
                    <a:pt x="2975" y="1023"/>
                  </a:cubicBezTo>
                  <a:cubicBezTo>
                    <a:pt x="2975" y="1261"/>
                    <a:pt x="2975" y="1261"/>
                    <a:pt x="2975" y="1261"/>
                  </a:cubicBezTo>
                  <a:cubicBezTo>
                    <a:pt x="2970" y="1262"/>
                    <a:pt x="2964" y="1263"/>
                    <a:pt x="2957" y="1263"/>
                  </a:cubicBezTo>
                  <a:cubicBezTo>
                    <a:pt x="2951" y="1264"/>
                    <a:pt x="2945" y="1264"/>
                    <a:pt x="2940" y="1264"/>
                  </a:cubicBezTo>
                  <a:cubicBezTo>
                    <a:pt x="2935" y="1264"/>
                    <a:pt x="2929" y="1264"/>
                    <a:pt x="2923" y="1263"/>
                  </a:cubicBezTo>
                  <a:cubicBezTo>
                    <a:pt x="2917" y="1263"/>
                    <a:pt x="2911" y="1262"/>
                    <a:pt x="2906" y="1261"/>
                  </a:cubicBezTo>
                  <a:cubicBezTo>
                    <a:pt x="2906" y="1042"/>
                    <a:pt x="2906" y="1042"/>
                    <a:pt x="2906" y="1042"/>
                  </a:cubicBezTo>
                  <a:cubicBezTo>
                    <a:pt x="2906" y="1008"/>
                    <a:pt x="2900" y="982"/>
                    <a:pt x="2889" y="966"/>
                  </a:cubicBezTo>
                  <a:cubicBezTo>
                    <a:pt x="2878" y="949"/>
                    <a:pt x="2862" y="941"/>
                    <a:pt x="2839" y="941"/>
                  </a:cubicBezTo>
                  <a:cubicBezTo>
                    <a:pt x="2827" y="941"/>
                    <a:pt x="2814" y="943"/>
                    <a:pt x="2803" y="948"/>
                  </a:cubicBezTo>
                  <a:cubicBezTo>
                    <a:pt x="2791" y="953"/>
                    <a:pt x="2781" y="960"/>
                    <a:pt x="2772" y="970"/>
                  </a:cubicBezTo>
                  <a:cubicBezTo>
                    <a:pt x="2763" y="980"/>
                    <a:pt x="2756" y="993"/>
                    <a:pt x="2751" y="1009"/>
                  </a:cubicBezTo>
                  <a:cubicBezTo>
                    <a:pt x="2745" y="1025"/>
                    <a:pt x="2743" y="1045"/>
                    <a:pt x="2743" y="1068"/>
                  </a:cubicBezTo>
                  <a:cubicBezTo>
                    <a:pt x="2743" y="1261"/>
                    <a:pt x="2743" y="1261"/>
                    <a:pt x="2743" y="1261"/>
                  </a:cubicBezTo>
                  <a:cubicBezTo>
                    <a:pt x="2738" y="1262"/>
                    <a:pt x="2732" y="1263"/>
                    <a:pt x="2725" y="1263"/>
                  </a:cubicBezTo>
                  <a:cubicBezTo>
                    <a:pt x="2719" y="1264"/>
                    <a:pt x="2713" y="1264"/>
                    <a:pt x="2708" y="1264"/>
                  </a:cubicBezTo>
                  <a:cubicBezTo>
                    <a:pt x="2703" y="1264"/>
                    <a:pt x="2697" y="1264"/>
                    <a:pt x="2691" y="1263"/>
                  </a:cubicBezTo>
                  <a:cubicBezTo>
                    <a:pt x="2684" y="1263"/>
                    <a:pt x="2679" y="1262"/>
                    <a:pt x="2673" y="1261"/>
                  </a:cubicBezTo>
                  <a:lnTo>
                    <a:pt x="2673" y="723"/>
                  </a:lnTo>
                  <a:close/>
                  <a:moveTo>
                    <a:pt x="3048" y="885"/>
                  </a:moveTo>
                  <a:cubicBezTo>
                    <a:pt x="3054" y="884"/>
                    <a:pt x="3059" y="883"/>
                    <a:pt x="3063" y="882"/>
                  </a:cubicBezTo>
                  <a:cubicBezTo>
                    <a:pt x="3068" y="882"/>
                    <a:pt x="3073" y="882"/>
                    <a:pt x="3078" y="882"/>
                  </a:cubicBezTo>
                  <a:cubicBezTo>
                    <a:pt x="3083" y="882"/>
                    <a:pt x="3088" y="882"/>
                    <a:pt x="3093" y="882"/>
                  </a:cubicBezTo>
                  <a:cubicBezTo>
                    <a:pt x="3099" y="883"/>
                    <a:pt x="3103" y="884"/>
                    <a:pt x="3107" y="885"/>
                  </a:cubicBezTo>
                  <a:cubicBezTo>
                    <a:pt x="3109" y="892"/>
                    <a:pt x="3110" y="902"/>
                    <a:pt x="3112" y="914"/>
                  </a:cubicBezTo>
                  <a:cubicBezTo>
                    <a:pt x="3113" y="926"/>
                    <a:pt x="3114" y="936"/>
                    <a:pt x="3114" y="944"/>
                  </a:cubicBezTo>
                  <a:cubicBezTo>
                    <a:pt x="3124" y="927"/>
                    <a:pt x="3137" y="913"/>
                    <a:pt x="3153" y="901"/>
                  </a:cubicBezTo>
                  <a:cubicBezTo>
                    <a:pt x="3169" y="889"/>
                    <a:pt x="3190" y="882"/>
                    <a:pt x="3215" y="882"/>
                  </a:cubicBezTo>
                  <a:cubicBezTo>
                    <a:pt x="3219" y="882"/>
                    <a:pt x="3223" y="883"/>
                    <a:pt x="3227" y="883"/>
                  </a:cubicBezTo>
                  <a:cubicBezTo>
                    <a:pt x="3230" y="883"/>
                    <a:pt x="3234" y="883"/>
                    <a:pt x="3237" y="884"/>
                  </a:cubicBezTo>
                  <a:cubicBezTo>
                    <a:pt x="3238" y="888"/>
                    <a:pt x="3238" y="893"/>
                    <a:pt x="3239" y="898"/>
                  </a:cubicBezTo>
                  <a:cubicBezTo>
                    <a:pt x="3239" y="903"/>
                    <a:pt x="3240" y="908"/>
                    <a:pt x="3240" y="913"/>
                  </a:cubicBezTo>
                  <a:cubicBezTo>
                    <a:pt x="3240" y="919"/>
                    <a:pt x="3239" y="925"/>
                    <a:pt x="3238" y="932"/>
                  </a:cubicBezTo>
                  <a:cubicBezTo>
                    <a:pt x="3238" y="938"/>
                    <a:pt x="3237" y="944"/>
                    <a:pt x="3236" y="950"/>
                  </a:cubicBezTo>
                  <a:cubicBezTo>
                    <a:pt x="3232" y="949"/>
                    <a:pt x="3228" y="948"/>
                    <a:pt x="3224" y="948"/>
                  </a:cubicBezTo>
                  <a:cubicBezTo>
                    <a:pt x="3215" y="948"/>
                    <a:pt x="3215" y="948"/>
                    <a:pt x="3215" y="948"/>
                  </a:cubicBezTo>
                  <a:cubicBezTo>
                    <a:pt x="3202" y="948"/>
                    <a:pt x="3190" y="950"/>
                    <a:pt x="3179" y="954"/>
                  </a:cubicBezTo>
                  <a:cubicBezTo>
                    <a:pt x="3167" y="958"/>
                    <a:pt x="3157" y="964"/>
                    <a:pt x="3148" y="973"/>
                  </a:cubicBezTo>
                  <a:cubicBezTo>
                    <a:pt x="3139" y="983"/>
                    <a:pt x="3131" y="995"/>
                    <a:pt x="3126" y="1012"/>
                  </a:cubicBezTo>
                  <a:cubicBezTo>
                    <a:pt x="3121" y="1028"/>
                    <a:pt x="3118" y="1048"/>
                    <a:pt x="3118" y="1074"/>
                  </a:cubicBezTo>
                  <a:cubicBezTo>
                    <a:pt x="3118" y="1261"/>
                    <a:pt x="3118" y="1261"/>
                    <a:pt x="3118" y="1261"/>
                  </a:cubicBezTo>
                  <a:cubicBezTo>
                    <a:pt x="3113" y="1262"/>
                    <a:pt x="3107" y="1263"/>
                    <a:pt x="3101" y="1263"/>
                  </a:cubicBezTo>
                  <a:cubicBezTo>
                    <a:pt x="3094" y="1264"/>
                    <a:pt x="3089" y="1264"/>
                    <a:pt x="3084" y="1264"/>
                  </a:cubicBezTo>
                  <a:cubicBezTo>
                    <a:pt x="3078" y="1264"/>
                    <a:pt x="3073" y="1264"/>
                    <a:pt x="3066" y="1263"/>
                  </a:cubicBezTo>
                  <a:cubicBezTo>
                    <a:pt x="3060" y="1263"/>
                    <a:pt x="3054" y="1262"/>
                    <a:pt x="3048" y="1261"/>
                  </a:cubicBezTo>
                  <a:lnTo>
                    <a:pt x="3048" y="885"/>
                  </a:lnTo>
                  <a:close/>
                  <a:moveTo>
                    <a:pt x="3506" y="1036"/>
                  </a:moveTo>
                  <a:cubicBezTo>
                    <a:pt x="3506" y="1023"/>
                    <a:pt x="3504" y="1010"/>
                    <a:pt x="3500" y="997"/>
                  </a:cubicBezTo>
                  <a:cubicBezTo>
                    <a:pt x="3497" y="985"/>
                    <a:pt x="3492" y="974"/>
                    <a:pt x="3485" y="965"/>
                  </a:cubicBezTo>
                  <a:cubicBezTo>
                    <a:pt x="3478" y="955"/>
                    <a:pt x="3470" y="948"/>
                    <a:pt x="3459" y="942"/>
                  </a:cubicBezTo>
                  <a:cubicBezTo>
                    <a:pt x="3448" y="937"/>
                    <a:pt x="3436" y="934"/>
                    <a:pt x="3421" y="934"/>
                  </a:cubicBezTo>
                  <a:cubicBezTo>
                    <a:pt x="3393" y="934"/>
                    <a:pt x="3371" y="943"/>
                    <a:pt x="3356" y="961"/>
                  </a:cubicBezTo>
                  <a:cubicBezTo>
                    <a:pt x="3341" y="979"/>
                    <a:pt x="3331" y="1004"/>
                    <a:pt x="3328" y="1036"/>
                  </a:cubicBezTo>
                  <a:lnTo>
                    <a:pt x="3506" y="1036"/>
                  </a:lnTo>
                  <a:close/>
                  <a:moveTo>
                    <a:pt x="3327" y="1091"/>
                  </a:moveTo>
                  <a:cubicBezTo>
                    <a:pt x="3328" y="1132"/>
                    <a:pt x="3338" y="1162"/>
                    <a:pt x="3358" y="1181"/>
                  </a:cubicBezTo>
                  <a:cubicBezTo>
                    <a:pt x="3377" y="1200"/>
                    <a:pt x="3406" y="1210"/>
                    <a:pt x="3444" y="1210"/>
                  </a:cubicBezTo>
                  <a:cubicBezTo>
                    <a:pt x="3477" y="1210"/>
                    <a:pt x="3509" y="1203"/>
                    <a:pt x="3539" y="1191"/>
                  </a:cubicBezTo>
                  <a:cubicBezTo>
                    <a:pt x="3542" y="1199"/>
                    <a:pt x="3546" y="1207"/>
                    <a:pt x="3548" y="1218"/>
                  </a:cubicBezTo>
                  <a:cubicBezTo>
                    <a:pt x="3550" y="1228"/>
                    <a:pt x="3552" y="1239"/>
                    <a:pt x="3552" y="1249"/>
                  </a:cubicBezTo>
                  <a:cubicBezTo>
                    <a:pt x="3537" y="1256"/>
                    <a:pt x="3520" y="1261"/>
                    <a:pt x="3501" y="1264"/>
                  </a:cubicBezTo>
                  <a:cubicBezTo>
                    <a:pt x="3483" y="1268"/>
                    <a:pt x="3462" y="1270"/>
                    <a:pt x="3440" y="1270"/>
                  </a:cubicBezTo>
                  <a:cubicBezTo>
                    <a:pt x="3407" y="1270"/>
                    <a:pt x="3379" y="1265"/>
                    <a:pt x="3355" y="1255"/>
                  </a:cubicBezTo>
                  <a:cubicBezTo>
                    <a:pt x="3332" y="1246"/>
                    <a:pt x="3313" y="1232"/>
                    <a:pt x="3297" y="1215"/>
                  </a:cubicBezTo>
                  <a:cubicBezTo>
                    <a:pt x="3282" y="1198"/>
                    <a:pt x="3271" y="1177"/>
                    <a:pt x="3264" y="1153"/>
                  </a:cubicBezTo>
                  <a:cubicBezTo>
                    <a:pt x="3257" y="1130"/>
                    <a:pt x="3254" y="1104"/>
                    <a:pt x="3254" y="1075"/>
                  </a:cubicBezTo>
                  <a:cubicBezTo>
                    <a:pt x="3254" y="1047"/>
                    <a:pt x="3257" y="1021"/>
                    <a:pt x="3264" y="997"/>
                  </a:cubicBezTo>
                  <a:cubicBezTo>
                    <a:pt x="3270" y="973"/>
                    <a:pt x="3281" y="952"/>
                    <a:pt x="3295" y="934"/>
                  </a:cubicBezTo>
                  <a:cubicBezTo>
                    <a:pt x="3309" y="916"/>
                    <a:pt x="3327" y="902"/>
                    <a:pt x="3348" y="892"/>
                  </a:cubicBezTo>
                  <a:cubicBezTo>
                    <a:pt x="3369" y="881"/>
                    <a:pt x="3395" y="876"/>
                    <a:pt x="3424" y="876"/>
                  </a:cubicBezTo>
                  <a:cubicBezTo>
                    <a:pt x="3448" y="876"/>
                    <a:pt x="3470" y="880"/>
                    <a:pt x="3489" y="889"/>
                  </a:cubicBezTo>
                  <a:cubicBezTo>
                    <a:pt x="3508" y="898"/>
                    <a:pt x="3523" y="910"/>
                    <a:pt x="3536" y="925"/>
                  </a:cubicBezTo>
                  <a:cubicBezTo>
                    <a:pt x="3549" y="941"/>
                    <a:pt x="3558" y="959"/>
                    <a:pt x="3565" y="980"/>
                  </a:cubicBezTo>
                  <a:cubicBezTo>
                    <a:pt x="3571" y="1002"/>
                    <a:pt x="3575" y="1025"/>
                    <a:pt x="3575" y="1050"/>
                  </a:cubicBezTo>
                  <a:cubicBezTo>
                    <a:pt x="3575" y="1056"/>
                    <a:pt x="3574" y="1064"/>
                    <a:pt x="3574" y="1071"/>
                  </a:cubicBezTo>
                  <a:cubicBezTo>
                    <a:pt x="3573" y="1079"/>
                    <a:pt x="3573" y="1085"/>
                    <a:pt x="3572" y="1091"/>
                  </a:cubicBezTo>
                  <a:lnTo>
                    <a:pt x="3327" y="1091"/>
                  </a:lnTo>
                  <a:close/>
                  <a:moveTo>
                    <a:pt x="3885" y="1196"/>
                  </a:moveTo>
                  <a:cubicBezTo>
                    <a:pt x="3889" y="1202"/>
                    <a:pt x="3892" y="1211"/>
                    <a:pt x="3895" y="1221"/>
                  </a:cubicBezTo>
                  <a:cubicBezTo>
                    <a:pt x="3898" y="1232"/>
                    <a:pt x="3899" y="1242"/>
                    <a:pt x="3900" y="1253"/>
                  </a:cubicBezTo>
                  <a:cubicBezTo>
                    <a:pt x="3872" y="1264"/>
                    <a:pt x="3840" y="1270"/>
                    <a:pt x="3805" y="1270"/>
                  </a:cubicBezTo>
                  <a:cubicBezTo>
                    <a:pt x="3745" y="1270"/>
                    <a:pt x="3700" y="1252"/>
                    <a:pt x="3669" y="1217"/>
                  </a:cubicBezTo>
                  <a:cubicBezTo>
                    <a:pt x="3639" y="1181"/>
                    <a:pt x="3624" y="1133"/>
                    <a:pt x="3624" y="1073"/>
                  </a:cubicBezTo>
                  <a:cubicBezTo>
                    <a:pt x="3624" y="1045"/>
                    <a:pt x="3627" y="1019"/>
                    <a:pt x="3635" y="995"/>
                  </a:cubicBezTo>
                  <a:cubicBezTo>
                    <a:pt x="3642" y="971"/>
                    <a:pt x="3654" y="951"/>
                    <a:pt x="3668" y="933"/>
                  </a:cubicBezTo>
                  <a:cubicBezTo>
                    <a:pt x="3683" y="915"/>
                    <a:pt x="3701" y="902"/>
                    <a:pt x="3723" y="891"/>
                  </a:cubicBezTo>
                  <a:cubicBezTo>
                    <a:pt x="3745" y="881"/>
                    <a:pt x="3771" y="876"/>
                    <a:pt x="3800" y="876"/>
                  </a:cubicBezTo>
                  <a:cubicBezTo>
                    <a:pt x="3820" y="876"/>
                    <a:pt x="3837" y="877"/>
                    <a:pt x="3852" y="880"/>
                  </a:cubicBezTo>
                  <a:cubicBezTo>
                    <a:pt x="3867" y="882"/>
                    <a:pt x="3881" y="886"/>
                    <a:pt x="3895" y="891"/>
                  </a:cubicBezTo>
                  <a:cubicBezTo>
                    <a:pt x="3895" y="900"/>
                    <a:pt x="3894" y="909"/>
                    <a:pt x="3892" y="920"/>
                  </a:cubicBezTo>
                  <a:cubicBezTo>
                    <a:pt x="3890" y="931"/>
                    <a:pt x="3887" y="941"/>
                    <a:pt x="3883" y="949"/>
                  </a:cubicBezTo>
                  <a:cubicBezTo>
                    <a:pt x="3860" y="941"/>
                    <a:pt x="3834" y="937"/>
                    <a:pt x="3804" y="937"/>
                  </a:cubicBezTo>
                  <a:cubicBezTo>
                    <a:pt x="3768" y="937"/>
                    <a:pt x="3741" y="949"/>
                    <a:pt x="3723" y="974"/>
                  </a:cubicBezTo>
                  <a:cubicBezTo>
                    <a:pt x="3706" y="999"/>
                    <a:pt x="3697" y="1032"/>
                    <a:pt x="3697" y="1073"/>
                  </a:cubicBezTo>
                  <a:cubicBezTo>
                    <a:pt x="3697" y="1120"/>
                    <a:pt x="3707" y="1154"/>
                    <a:pt x="3727" y="1176"/>
                  </a:cubicBezTo>
                  <a:cubicBezTo>
                    <a:pt x="3747" y="1198"/>
                    <a:pt x="3775" y="1209"/>
                    <a:pt x="3810" y="1209"/>
                  </a:cubicBezTo>
                  <a:cubicBezTo>
                    <a:pt x="3824" y="1209"/>
                    <a:pt x="3837" y="1208"/>
                    <a:pt x="3849" y="1206"/>
                  </a:cubicBezTo>
                  <a:cubicBezTo>
                    <a:pt x="3861" y="1204"/>
                    <a:pt x="3873" y="1200"/>
                    <a:pt x="3885" y="1196"/>
                  </a:cubicBezTo>
                  <a:moveTo>
                    <a:pt x="4049" y="1066"/>
                  </a:moveTo>
                  <a:cubicBezTo>
                    <a:pt x="4163" y="885"/>
                    <a:pt x="4163" y="885"/>
                    <a:pt x="4163" y="885"/>
                  </a:cubicBezTo>
                  <a:cubicBezTo>
                    <a:pt x="4169" y="884"/>
                    <a:pt x="4175" y="883"/>
                    <a:pt x="4181" y="882"/>
                  </a:cubicBezTo>
                  <a:cubicBezTo>
                    <a:pt x="4187" y="882"/>
                    <a:pt x="4194" y="882"/>
                    <a:pt x="4200" y="882"/>
                  </a:cubicBezTo>
                  <a:cubicBezTo>
                    <a:pt x="4207" y="882"/>
                    <a:pt x="4214" y="882"/>
                    <a:pt x="4220" y="882"/>
                  </a:cubicBezTo>
                  <a:cubicBezTo>
                    <a:pt x="4227" y="883"/>
                    <a:pt x="4233" y="884"/>
                    <a:pt x="4240" y="885"/>
                  </a:cubicBezTo>
                  <a:cubicBezTo>
                    <a:pt x="4125" y="1061"/>
                    <a:pt x="4125" y="1061"/>
                    <a:pt x="4125" y="1061"/>
                  </a:cubicBezTo>
                  <a:cubicBezTo>
                    <a:pt x="4259" y="1261"/>
                    <a:pt x="4259" y="1261"/>
                    <a:pt x="4259" y="1261"/>
                  </a:cubicBezTo>
                  <a:cubicBezTo>
                    <a:pt x="4253" y="1262"/>
                    <a:pt x="4246" y="1263"/>
                    <a:pt x="4240" y="1263"/>
                  </a:cubicBezTo>
                  <a:cubicBezTo>
                    <a:pt x="4234" y="1264"/>
                    <a:pt x="4228" y="1264"/>
                    <a:pt x="4221" y="1264"/>
                  </a:cubicBezTo>
                  <a:cubicBezTo>
                    <a:pt x="4215" y="1264"/>
                    <a:pt x="4208" y="1264"/>
                    <a:pt x="4202" y="1263"/>
                  </a:cubicBezTo>
                  <a:cubicBezTo>
                    <a:pt x="4195" y="1263"/>
                    <a:pt x="4189" y="1262"/>
                    <a:pt x="4182" y="1261"/>
                  </a:cubicBezTo>
                  <a:lnTo>
                    <a:pt x="4049" y="1066"/>
                  </a:lnTo>
                  <a:close/>
                  <a:moveTo>
                    <a:pt x="3960" y="723"/>
                  </a:moveTo>
                  <a:cubicBezTo>
                    <a:pt x="3965" y="722"/>
                    <a:pt x="3971" y="722"/>
                    <a:pt x="3977" y="721"/>
                  </a:cubicBezTo>
                  <a:cubicBezTo>
                    <a:pt x="3984" y="721"/>
                    <a:pt x="3989" y="720"/>
                    <a:pt x="3995" y="720"/>
                  </a:cubicBezTo>
                  <a:cubicBezTo>
                    <a:pt x="4000" y="720"/>
                    <a:pt x="4006" y="721"/>
                    <a:pt x="4012" y="721"/>
                  </a:cubicBezTo>
                  <a:cubicBezTo>
                    <a:pt x="4019" y="722"/>
                    <a:pt x="4025" y="722"/>
                    <a:pt x="4030" y="723"/>
                  </a:cubicBezTo>
                  <a:cubicBezTo>
                    <a:pt x="4030" y="1261"/>
                    <a:pt x="4030" y="1261"/>
                    <a:pt x="4030" y="1261"/>
                  </a:cubicBezTo>
                  <a:cubicBezTo>
                    <a:pt x="4025" y="1262"/>
                    <a:pt x="4019" y="1263"/>
                    <a:pt x="4012" y="1263"/>
                  </a:cubicBezTo>
                  <a:cubicBezTo>
                    <a:pt x="4006" y="1264"/>
                    <a:pt x="4000" y="1264"/>
                    <a:pt x="3995" y="1264"/>
                  </a:cubicBezTo>
                  <a:cubicBezTo>
                    <a:pt x="3989" y="1264"/>
                    <a:pt x="3984" y="1264"/>
                    <a:pt x="3977" y="1263"/>
                  </a:cubicBezTo>
                  <a:cubicBezTo>
                    <a:pt x="3971" y="1263"/>
                    <a:pt x="3965" y="1262"/>
                    <a:pt x="3960" y="1261"/>
                  </a:cubicBezTo>
                  <a:lnTo>
                    <a:pt x="3960" y="723"/>
                  </a:lnTo>
                  <a:close/>
                </a:path>
              </a:pathLst>
            </a:custGeom>
            <a:solidFill>
              <a:schemeClr val="accent5"/>
            </a:solidFill>
            <a:ln>
              <a:noFill/>
            </a:ln>
          </p:spPr>
          <p:txBody>
            <a:bodyPr/>
            <a:lstStyle/>
            <a:p>
              <a:pPr>
                <a:defRPr/>
              </a:pPr>
              <a:endParaRPr lang="en-US">
                <a:solidFill>
                  <a:srgbClr val="000000"/>
                </a:solidFill>
                <a:cs typeface="Arial" charset="0"/>
              </a:endParaRPr>
            </a:p>
          </p:txBody>
        </p:sp>
      </p:grpSp>
      <p:sp>
        <p:nvSpPr>
          <p:cNvPr id="18" name="Text Placeholder 17"/>
          <p:cNvSpPr>
            <a:spLocks noGrp="1"/>
          </p:cNvSpPr>
          <p:nvPr>
            <p:ph type="body" sz="quarter" idx="14"/>
          </p:nvPr>
        </p:nvSpPr>
        <p:spPr>
          <a:xfrm>
            <a:off x="457956" y="5918018"/>
            <a:ext cx="6282838" cy="583366"/>
          </a:xfrm>
        </p:spPr>
        <p:txBody>
          <a:bodyPr numCol="3" spcCol="274320">
            <a:noAutofit/>
          </a:bodyPr>
          <a:lstStyle>
            <a:lvl1pPr marL="0" indent="0">
              <a:spcBef>
                <a:spcPts val="600"/>
              </a:spcBef>
              <a:buNone/>
              <a:defRPr sz="1400">
                <a:solidFill>
                  <a:schemeClr val="bg1"/>
                </a:solidFill>
              </a:defRPr>
            </a:lvl1pPr>
            <a:lvl2pPr marL="0" indent="0">
              <a:buNone/>
              <a:defRPr sz="1400">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p:txBody>
      </p:sp>
      <p:sp>
        <p:nvSpPr>
          <p:cNvPr id="2" name="Title 1"/>
          <p:cNvSpPr>
            <a:spLocks noGrp="1"/>
          </p:cNvSpPr>
          <p:nvPr>
            <p:ph type="ctrTitle"/>
          </p:nvPr>
        </p:nvSpPr>
        <p:spPr>
          <a:xfrm>
            <a:off x="457956" y="3820607"/>
            <a:ext cx="6858000" cy="609398"/>
          </a:xfrm>
        </p:spPr>
        <p:txBody>
          <a:bodyPr>
            <a:noAutofit/>
          </a:bodyPr>
          <a:lstStyle>
            <a:lvl1pPr algn="l">
              <a:defRPr sz="4400">
                <a:solidFill>
                  <a:schemeClr val="tx2"/>
                </a:solidFill>
              </a:defRPr>
            </a:lvl1pPr>
          </a:lstStyle>
          <a:p>
            <a:r>
              <a:rPr lang="en-US"/>
              <a:t>Click to edit Master title style</a:t>
            </a:r>
          </a:p>
        </p:txBody>
      </p:sp>
      <p:sp>
        <p:nvSpPr>
          <p:cNvPr id="3" name="Subtitle 2"/>
          <p:cNvSpPr>
            <a:spLocks noGrp="1"/>
          </p:cNvSpPr>
          <p:nvPr>
            <p:ph type="subTitle" idx="1"/>
          </p:nvPr>
        </p:nvSpPr>
        <p:spPr>
          <a:xfrm>
            <a:off x="457956" y="4486951"/>
            <a:ext cx="6858000" cy="369332"/>
          </a:xfrm>
        </p:spPr>
        <p:txBody>
          <a:bodyPr>
            <a:noAutofit/>
          </a:bodyPr>
          <a:lstStyle>
            <a:lvl1pPr marL="0" indent="0" algn="l">
              <a:buNone/>
              <a:defRPr sz="2000">
                <a:solidFill>
                  <a:schemeClr val="tx2"/>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6" name="Text Placeholder 15"/>
          <p:cNvSpPr>
            <a:spLocks noGrp="1"/>
          </p:cNvSpPr>
          <p:nvPr>
            <p:ph type="body" sz="quarter" idx="13"/>
          </p:nvPr>
        </p:nvSpPr>
        <p:spPr>
          <a:xfrm>
            <a:off x="457956" y="3544117"/>
            <a:ext cx="3807619" cy="221599"/>
          </a:xfrm>
        </p:spPr>
        <p:txBody>
          <a:bodyPr anchor="b">
            <a:noAutofit/>
          </a:bodyPr>
          <a:lstStyle>
            <a:lvl1pPr marL="0" indent="0">
              <a:buNone/>
              <a:defRPr sz="1600">
                <a:solidFill>
                  <a:schemeClr val="bg1"/>
                </a:solidFill>
              </a:defRPr>
            </a:lvl1pPr>
            <a:lvl2pPr marL="457200" indent="0">
              <a:buNone/>
              <a:defRPr/>
            </a:lvl2pPr>
          </a:lstStyle>
          <a:p>
            <a:pPr lvl="0"/>
            <a:r>
              <a:rPr lang="en-US"/>
              <a:t>Click to edit Master text styles</a:t>
            </a:r>
          </a:p>
        </p:txBody>
      </p:sp>
      <p:sp>
        <p:nvSpPr>
          <p:cNvPr id="19" name="Text Placeholder 17"/>
          <p:cNvSpPr>
            <a:spLocks noGrp="1"/>
          </p:cNvSpPr>
          <p:nvPr>
            <p:ph type="body" sz="quarter" idx="15"/>
          </p:nvPr>
        </p:nvSpPr>
        <p:spPr>
          <a:xfrm>
            <a:off x="457956" y="5660304"/>
            <a:ext cx="2046118" cy="221599"/>
          </a:xfrm>
        </p:spPr>
        <p:txBody>
          <a:bodyPr>
            <a:noAutofit/>
          </a:bodyPr>
          <a:lstStyle>
            <a:lvl1pPr marL="0" indent="0">
              <a:buNone/>
              <a:defRPr sz="1600">
                <a:solidFill>
                  <a:schemeClr val="bg1"/>
                </a:solidFill>
              </a:defRPr>
            </a:lvl1pPr>
            <a:lvl2pPr marL="0" indent="0">
              <a:buNone/>
              <a:defRPr sz="1400">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2934932734"/>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11481" y="256032"/>
            <a:ext cx="8321039" cy="609398"/>
          </a:xfrm>
        </p:spPr>
        <p:txBody>
          <a:bodyPr/>
          <a:lstStyle/>
          <a:p>
            <a:r>
              <a:rPr lang="en-US"/>
              <a:t>Click to edit Master title style</a:t>
            </a:r>
          </a:p>
        </p:txBody>
      </p:sp>
      <p:sp>
        <p:nvSpPr>
          <p:cNvPr id="4" name="Content Placeholder 3"/>
          <p:cNvSpPr>
            <a:spLocks noGrp="1"/>
          </p:cNvSpPr>
          <p:nvPr>
            <p:ph sz="half" idx="2"/>
          </p:nvPr>
        </p:nvSpPr>
        <p:spPr>
          <a:xfrm>
            <a:off x="397764" y="1447800"/>
            <a:ext cx="4024313" cy="46134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13"/>
          </p:nvPr>
        </p:nvSpPr>
        <p:spPr>
          <a:xfrm>
            <a:off x="4714875" y="1447800"/>
            <a:ext cx="4024313" cy="46134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4"/>
          </p:nvPr>
        </p:nvSpPr>
        <p:spPr/>
        <p:txBody>
          <a:bodyPr/>
          <a:lstStyle>
            <a:lvl1pPr>
              <a:defRPr/>
            </a:lvl1pPr>
          </a:lstStyle>
          <a:p>
            <a:pPr>
              <a:defRPr/>
            </a:pPr>
            <a:endParaRPr lang="en-US">
              <a:solidFill>
                <a:srgbClr val="000000"/>
              </a:solidFill>
            </a:endParaRPr>
          </a:p>
        </p:txBody>
      </p:sp>
      <p:sp>
        <p:nvSpPr>
          <p:cNvPr id="6" name="Slide Number Placeholder 5"/>
          <p:cNvSpPr>
            <a:spLocks noGrp="1"/>
          </p:cNvSpPr>
          <p:nvPr>
            <p:ph type="sldNum" sz="quarter" idx="15"/>
          </p:nvPr>
        </p:nvSpPr>
        <p:spPr/>
        <p:txBody>
          <a:bodyPr/>
          <a:lstStyle>
            <a:lvl1pPr>
              <a:defRPr/>
            </a:lvl1pPr>
          </a:lstStyle>
          <a:p>
            <a:fld id="{D39E567E-BB1A-46B5-B67C-05D9EBA3C581}" type="slidenum">
              <a:rPr lang="en-US" altLang="en-US">
                <a:solidFill>
                  <a:srgbClr val="000000"/>
                </a:solidFill>
              </a:rPr>
              <a:t>‹#›</a:t>
            </a:fld>
            <a:endParaRPr lang="en-US" altLang="en-US">
              <a:solidFill>
                <a:srgbClr val="000000"/>
              </a:solidFill>
            </a:endParaRPr>
          </a:p>
        </p:txBody>
      </p:sp>
    </p:spTree>
    <p:extLst>
      <p:ext uri="{BB962C8B-B14F-4D97-AF65-F5344CB8AC3E}">
        <p14:creationId xmlns:p14="http://schemas.microsoft.com/office/powerpoint/2010/main" val="1337405266"/>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os">
    <p:spTree>
      <p:nvGrpSpPr>
        <p:cNvPr id="1" name=""/>
        <p:cNvGrpSpPr/>
        <p:nvPr/>
      </p:nvGrpSpPr>
      <p:grpSpPr>
        <a:xfrm>
          <a:off x="0" y="0"/>
          <a:ext cx="0" cy="0"/>
          <a:chOff x="0" y="0"/>
          <a:chExt cx="0" cy="0"/>
        </a:xfrm>
      </p:grpSpPr>
      <p:cxnSp>
        <p:nvCxnSpPr>
          <p:cNvPr id="8" name="Straight Connector 7"/>
          <p:cNvCxnSpPr/>
          <p:nvPr userDrawn="1"/>
        </p:nvCxnSpPr>
        <p:spPr>
          <a:xfrm>
            <a:off x="412750" y="2305050"/>
            <a:ext cx="8326438"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sz="half" idx="1"/>
          </p:nvPr>
        </p:nvSpPr>
        <p:spPr>
          <a:xfrm>
            <a:off x="397764" y="1399794"/>
            <a:ext cx="8341424" cy="1066800"/>
          </a:xfrm>
        </p:spPr>
        <p:txBody>
          <a:bodyPr/>
          <a:lstStyle>
            <a:lvl1pPr>
              <a:lnSpc>
                <a:spcPct val="100000"/>
              </a:lnSpc>
              <a:defRPr>
                <a:solidFill>
                  <a:schemeClr val="tx1"/>
                </a:solidFill>
              </a:defRPr>
            </a:lvl1pPr>
            <a:lvl2pPr marL="0" indent="0">
              <a:buNone/>
              <a:defRPr/>
            </a:lvl2pPr>
          </a:lstStyle>
          <a:p>
            <a:pPr lvl="0"/>
            <a:r>
              <a:rPr lang="en-US"/>
              <a:t>Click to edit Master text styles</a:t>
            </a:r>
          </a:p>
        </p:txBody>
      </p:sp>
      <p:sp>
        <p:nvSpPr>
          <p:cNvPr id="2" name="Title 1"/>
          <p:cNvSpPr>
            <a:spLocks noGrp="1"/>
          </p:cNvSpPr>
          <p:nvPr>
            <p:ph type="title"/>
          </p:nvPr>
        </p:nvSpPr>
        <p:spPr>
          <a:xfrm>
            <a:off x="411481" y="256032"/>
            <a:ext cx="8321039" cy="609398"/>
          </a:xfrm>
        </p:spPr>
        <p:txBody>
          <a:bodyPr/>
          <a:lstStyle/>
          <a:p>
            <a:r>
              <a:rPr lang="en-US"/>
              <a:t>Click to edit Master title style</a:t>
            </a:r>
          </a:p>
        </p:txBody>
      </p:sp>
      <p:sp>
        <p:nvSpPr>
          <p:cNvPr id="4" name="Content Placeholder 3"/>
          <p:cNvSpPr>
            <a:spLocks noGrp="1"/>
          </p:cNvSpPr>
          <p:nvPr>
            <p:ph sz="half" idx="2"/>
          </p:nvPr>
        </p:nvSpPr>
        <p:spPr>
          <a:xfrm>
            <a:off x="2026540" y="2476502"/>
            <a:ext cx="2348864" cy="3603816"/>
          </a:xfrm>
        </p:spPr>
        <p:txBody>
          <a:bodyPr/>
          <a:lstStyle>
            <a:lvl1pPr>
              <a:defRPr sz="1800"/>
            </a:lvl1pPr>
            <a:lvl2pPr marL="231775" indent="-231775">
              <a:defRPr sz="1400"/>
            </a:lvl2pPr>
            <a:lvl3pPr marL="465138" indent="-233363">
              <a:defRPr sz="1200"/>
            </a:lvl3pPr>
          </a:lstStyle>
          <a:p>
            <a:pPr lvl="0"/>
            <a:r>
              <a:rPr lang="en-US"/>
              <a:t>Click to edit Master text styles</a:t>
            </a:r>
          </a:p>
          <a:p>
            <a:pPr lvl="1"/>
            <a:r>
              <a:rPr lang="en-US"/>
              <a:t>Second level</a:t>
            </a:r>
          </a:p>
          <a:p>
            <a:pPr lvl="2"/>
            <a:r>
              <a:rPr lang="en-US"/>
              <a:t>Third level</a:t>
            </a:r>
          </a:p>
        </p:txBody>
      </p:sp>
      <p:sp>
        <p:nvSpPr>
          <p:cNvPr id="9" name="Content Placeholder 3"/>
          <p:cNvSpPr>
            <a:spLocks noGrp="1"/>
          </p:cNvSpPr>
          <p:nvPr>
            <p:ph sz="half" idx="13"/>
          </p:nvPr>
        </p:nvSpPr>
        <p:spPr>
          <a:xfrm>
            <a:off x="6249924" y="2476502"/>
            <a:ext cx="2348864" cy="3603816"/>
          </a:xfrm>
        </p:spPr>
        <p:txBody>
          <a:bodyPr/>
          <a:lstStyle>
            <a:lvl1pPr>
              <a:defRPr sz="1800"/>
            </a:lvl1pPr>
            <a:lvl2pPr marL="231775" indent="-231775">
              <a:defRPr sz="1400"/>
            </a:lvl2pPr>
            <a:lvl3pPr marL="465138" indent="-233363">
              <a:defRPr sz="1200"/>
            </a:lvl3pPr>
          </a:lstStyle>
          <a:p>
            <a:pPr lvl="0"/>
            <a:r>
              <a:rPr lang="en-US"/>
              <a:t>Click to edit Master text styles</a:t>
            </a:r>
          </a:p>
          <a:p>
            <a:pPr lvl="1"/>
            <a:r>
              <a:rPr lang="en-US"/>
              <a:t>Second level</a:t>
            </a:r>
          </a:p>
          <a:p>
            <a:pPr lvl="2"/>
            <a:r>
              <a:rPr lang="en-US"/>
              <a:t>Third level</a:t>
            </a:r>
          </a:p>
        </p:txBody>
      </p:sp>
      <p:sp>
        <p:nvSpPr>
          <p:cNvPr id="11" name="Picture Placeholder 10"/>
          <p:cNvSpPr>
            <a:spLocks noGrp="1"/>
          </p:cNvSpPr>
          <p:nvPr>
            <p:ph type="pic" sz="quarter" idx="14"/>
          </p:nvPr>
        </p:nvSpPr>
        <p:spPr>
          <a:xfrm>
            <a:off x="450057" y="2476503"/>
            <a:ext cx="1456135" cy="1451769"/>
          </a:xfrm>
        </p:spPr>
        <p:txBody>
          <a:bodyPr rtlCol="0">
            <a:noAutofit/>
          </a:bodyPr>
          <a:lstStyle/>
          <a:p>
            <a:pPr lvl="0"/>
            <a:r>
              <a:rPr lang="en-US" noProof="0"/>
              <a:t>Click icon to add picture</a:t>
            </a:r>
          </a:p>
        </p:txBody>
      </p:sp>
      <p:sp>
        <p:nvSpPr>
          <p:cNvPr id="12" name="Picture Placeholder 10"/>
          <p:cNvSpPr>
            <a:spLocks noGrp="1"/>
          </p:cNvSpPr>
          <p:nvPr>
            <p:ph type="pic" sz="quarter" idx="15"/>
          </p:nvPr>
        </p:nvSpPr>
        <p:spPr>
          <a:xfrm>
            <a:off x="4686800" y="2476503"/>
            <a:ext cx="1456135" cy="1451769"/>
          </a:xfrm>
        </p:spPr>
        <p:txBody>
          <a:bodyPr rtlCol="0">
            <a:noAutofit/>
          </a:bodyPr>
          <a:lstStyle/>
          <a:p>
            <a:pPr lvl="0"/>
            <a:r>
              <a:rPr lang="en-US" noProof="0"/>
              <a:t>Click icon to add picture</a:t>
            </a:r>
          </a:p>
        </p:txBody>
      </p:sp>
      <p:sp>
        <p:nvSpPr>
          <p:cNvPr id="10" name="Footer Placeholder 5"/>
          <p:cNvSpPr>
            <a:spLocks noGrp="1"/>
          </p:cNvSpPr>
          <p:nvPr>
            <p:ph type="ftr" sz="quarter" idx="16"/>
          </p:nvPr>
        </p:nvSpPr>
        <p:spPr/>
        <p:txBody>
          <a:bodyPr/>
          <a:lstStyle>
            <a:lvl1pPr>
              <a:defRPr/>
            </a:lvl1pPr>
          </a:lstStyle>
          <a:p>
            <a:pPr>
              <a:defRPr/>
            </a:pPr>
            <a:endParaRPr lang="en-US">
              <a:solidFill>
                <a:srgbClr val="000000"/>
              </a:solidFill>
            </a:endParaRPr>
          </a:p>
        </p:txBody>
      </p:sp>
      <p:sp>
        <p:nvSpPr>
          <p:cNvPr id="14" name="Slide Number Placeholder 6"/>
          <p:cNvSpPr>
            <a:spLocks noGrp="1"/>
          </p:cNvSpPr>
          <p:nvPr>
            <p:ph type="sldNum" sz="quarter" idx="17"/>
          </p:nvPr>
        </p:nvSpPr>
        <p:spPr/>
        <p:txBody>
          <a:bodyPr/>
          <a:lstStyle>
            <a:lvl1pPr>
              <a:defRPr/>
            </a:lvl1pPr>
          </a:lstStyle>
          <a:p>
            <a:fld id="{4D87BBAF-C55A-4021-9510-F80C47DBBA80}" type="slidenum">
              <a:rPr lang="en-US" altLang="en-US">
                <a:solidFill>
                  <a:srgbClr val="000000"/>
                </a:solidFill>
              </a:rPr>
              <a:t>‹#›</a:t>
            </a:fld>
            <a:endParaRPr lang="en-US" altLang="en-US">
              <a:solidFill>
                <a:srgbClr val="000000"/>
              </a:solidFill>
            </a:endParaRPr>
          </a:p>
        </p:txBody>
      </p:sp>
    </p:spTree>
    <p:extLst>
      <p:ext uri="{BB962C8B-B14F-4D97-AF65-F5344CB8AC3E}">
        <p14:creationId xmlns:p14="http://schemas.microsoft.com/office/powerpoint/2010/main" val="944173616"/>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ios Small">
    <p:spTree>
      <p:nvGrpSpPr>
        <p:cNvPr id="1" name=""/>
        <p:cNvGrpSpPr/>
        <p:nvPr/>
      </p:nvGrpSpPr>
      <p:grpSpPr>
        <a:xfrm>
          <a:off x="0" y="0"/>
          <a:ext cx="0" cy="0"/>
          <a:chOff x="0" y="0"/>
          <a:chExt cx="0" cy="0"/>
        </a:xfrm>
      </p:grpSpPr>
      <p:sp>
        <p:nvSpPr>
          <p:cNvPr id="2" name="Title 1"/>
          <p:cNvSpPr>
            <a:spLocks noGrp="1"/>
          </p:cNvSpPr>
          <p:nvPr>
            <p:ph type="title"/>
          </p:nvPr>
        </p:nvSpPr>
        <p:spPr>
          <a:xfrm>
            <a:off x="411481" y="256032"/>
            <a:ext cx="8321039" cy="609398"/>
          </a:xfrm>
        </p:spPr>
        <p:txBody>
          <a:bodyPr/>
          <a:lstStyle/>
          <a:p>
            <a:r>
              <a:rPr lang="en-US"/>
              <a:t>Click to edit Master title style</a:t>
            </a:r>
          </a:p>
        </p:txBody>
      </p:sp>
      <p:sp>
        <p:nvSpPr>
          <p:cNvPr id="4" name="Content Placeholder 3"/>
          <p:cNvSpPr>
            <a:spLocks noGrp="1"/>
          </p:cNvSpPr>
          <p:nvPr>
            <p:ph sz="half" idx="2"/>
          </p:nvPr>
        </p:nvSpPr>
        <p:spPr>
          <a:xfrm>
            <a:off x="2026540" y="1448816"/>
            <a:ext cx="2348864" cy="1552142"/>
          </a:xfrm>
        </p:spPr>
        <p:txBody>
          <a:bodyPr/>
          <a:lstStyle>
            <a:lvl1pPr>
              <a:defRPr sz="1800"/>
            </a:lvl1pPr>
            <a:lvl2pPr marL="231775" indent="-231775">
              <a:defRPr sz="1400"/>
            </a:lvl2pPr>
            <a:lvl3pPr marL="465138" indent="-233363">
              <a:defRPr sz="1200"/>
            </a:lvl3pPr>
          </a:lstStyle>
          <a:p>
            <a:pPr lvl="0"/>
            <a:r>
              <a:rPr lang="en-US"/>
              <a:t>Click to edit Master text styles</a:t>
            </a:r>
          </a:p>
          <a:p>
            <a:pPr lvl="1"/>
            <a:r>
              <a:rPr lang="en-US"/>
              <a:t>Second level</a:t>
            </a:r>
          </a:p>
          <a:p>
            <a:pPr lvl="2"/>
            <a:r>
              <a:rPr lang="en-US"/>
              <a:t>Third level</a:t>
            </a:r>
          </a:p>
        </p:txBody>
      </p:sp>
      <p:sp>
        <p:nvSpPr>
          <p:cNvPr id="9" name="Content Placeholder 3"/>
          <p:cNvSpPr>
            <a:spLocks noGrp="1"/>
          </p:cNvSpPr>
          <p:nvPr>
            <p:ph sz="half" idx="13"/>
          </p:nvPr>
        </p:nvSpPr>
        <p:spPr>
          <a:xfrm>
            <a:off x="6249924" y="1448816"/>
            <a:ext cx="2348864" cy="1552142"/>
          </a:xfrm>
        </p:spPr>
        <p:txBody>
          <a:bodyPr/>
          <a:lstStyle>
            <a:lvl1pPr>
              <a:defRPr sz="1800"/>
            </a:lvl1pPr>
            <a:lvl2pPr marL="231775" indent="-231775">
              <a:defRPr sz="1400"/>
            </a:lvl2pPr>
            <a:lvl3pPr marL="465138" indent="-233363">
              <a:defRPr sz="1200"/>
            </a:lvl3pPr>
          </a:lstStyle>
          <a:p>
            <a:pPr lvl="0"/>
            <a:r>
              <a:rPr lang="en-US"/>
              <a:t>Click to edit Master text styles</a:t>
            </a:r>
          </a:p>
          <a:p>
            <a:pPr lvl="1"/>
            <a:r>
              <a:rPr lang="en-US"/>
              <a:t>Second level</a:t>
            </a:r>
          </a:p>
          <a:p>
            <a:pPr lvl="2"/>
            <a:r>
              <a:rPr lang="en-US"/>
              <a:t>Third level</a:t>
            </a:r>
          </a:p>
        </p:txBody>
      </p:sp>
      <p:sp>
        <p:nvSpPr>
          <p:cNvPr id="11" name="Picture Placeholder 10"/>
          <p:cNvSpPr>
            <a:spLocks noGrp="1"/>
          </p:cNvSpPr>
          <p:nvPr>
            <p:ph type="pic" sz="quarter" idx="14"/>
          </p:nvPr>
        </p:nvSpPr>
        <p:spPr>
          <a:xfrm>
            <a:off x="450057" y="1448816"/>
            <a:ext cx="1434108" cy="1189516"/>
          </a:xfrm>
        </p:spPr>
        <p:txBody>
          <a:bodyPr rtlCol="0">
            <a:noAutofit/>
          </a:bodyPr>
          <a:lstStyle/>
          <a:p>
            <a:pPr lvl="0"/>
            <a:r>
              <a:rPr lang="en-US" noProof="0"/>
              <a:t>Click icon to add picture</a:t>
            </a:r>
          </a:p>
        </p:txBody>
      </p:sp>
      <p:sp>
        <p:nvSpPr>
          <p:cNvPr id="12" name="Picture Placeholder 10"/>
          <p:cNvSpPr>
            <a:spLocks noGrp="1"/>
          </p:cNvSpPr>
          <p:nvPr>
            <p:ph type="pic" sz="quarter" idx="15"/>
          </p:nvPr>
        </p:nvSpPr>
        <p:spPr>
          <a:xfrm>
            <a:off x="4686800" y="1448816"/>
            <a:ext cx="1434108" cy="1189516"/>
          </a:xfrm>
        </p:spPr>
        <p:txBody>
          <a:bodyPr rtlCol="0">
            <a:noAutofit/>
          </a:bodyPr>
          <a:lstStyle/>
          <a:p>
            <a:pPr lvl="0"/>
            <a:r>
              <a:rPr lang="en-US" noProof="0"/>
              <a:t>Click icon to add picture</a:t>
            </a:r>
          </a:p>
        </p:txBody>
      </p:sp>
      <p:sp>
        <p:nvSpPr>
          <p:cNvPr id="15" name="Content Placeholder 3"/>
          <p:cNvSpPr>
            <a:spLocks noGrp="1"/>
          </p:cNvSpPr>
          <p:nvPr>
            <p:ph sz="half" idx="16"/>
          </p:nvPr>
        </p:nvSpPr>
        <p:spPr>
          <a:xfrm>
            <a:off x="2026540" y="3276832"/>
            <a:ext cx="2348864" cy="1552142"/>
          </a:xfrm>
        </p:spPr>
        <p:txBody>
          <a:bodyPr/>
          <a:lstStyle>
            <a:lvl1pPr>
              <a:defRPr sz="1800"/>
            </a:lvl1pPr>
            <a:lvl2pPr marL="231775" indent="-231775">
              <a:defRPr sz="1400"/>
            </a:lvl2pPr>
            <a:lvl3pPr marL="465138" indent="-233363">
              <a:defRPr sz="1200"/>
            </a:lvl3pPr>
          </a:lstStyle>
          <a:p>
            <a:pPr lvl="0"/>
            <a:r>
              <a:rPr lang="en-US"/>
              <a:t>Click to edit Master text styles</a:t>
            </a:r>
          </a:p>
          <a:p>
            <a:pPr lvl="1"/>
            <a:r>
              <a:rPr lang="en-US"/>
              <a:t>Second level</a:t>
            </a:r>
          </a:p>
          <a:p>
            <a:pPr lvl="2"/>
            <a:r>
              <a:rPr lang="en-US"/>
              <a:t>Third level</a:t>
            </a:r>
          </a:p>
        </p:txBody>
      </p:sp>
      <p:sp>
        <p:nvSpPr>
          <p:cNvPr id="16" name="Content Placeholder 3"/>
          <p:cNvSpPr>
            <a:spLocks noGrp="1"/>
          </p:cNvSpPr>
          <p:nvPr>
            <p:ph sz="half" idx="17"/>
          </p:nvPr>
        </p:nvSpPr>
        <p:spPr>
          <a:xfrm>
            <a:off x="6249924" y="3276832"/>
            <a:ext cx="2348864" cy="1552142"/>
          </a:xfrm>
        </p:spPr>
        <p:txBody>
          <a:bodyPr/>
          <a:lstStyle>
            <a:lvl1pPr>
              <a:defRPr sz="1800"/>
            </a:lvl1pPr>
            <a:lvl2pPr marL="231775" indent="-231775">
              <a:defRPr sz="1400"/>
            </a:lvl2pPr>
            <a:lvl3pPr marL="465138" indent="-233363">
              <a:defRPr sz="1200"/>
            </a:lvl3pPr>
          </a:lstStyle>
          <a:p>
            <a:pPr lvl="0"/>
            <a:r>
              <a:rPr lang="en-US"/>
              <a:t>Click to edit Master text styles</a:t>
            </a:r>
          </a:p>
          <a:p>
            <a:pPr lvl="1"/>
            <a:r>
              <a:rPr lang="en-US"/>
              <a:t>Second level</a:t>
            </a:r>
          </a:p>
          <a:p>
            <a:pPr lvl="2"/>
            <a:r>
              <a:rPr lang="en-US"/>
              <a:t>Third level</a:t>
            </a:r>
          </a:p>
        </p:txBody>
      </p:sp>
      <p:sp>
        <p:nvSpPr>
          <p:cNvPr id="17" name="Picture Placeholder 10"/>
          <p:cNvSpPr>
            <a:spLocks noGrp="1"/>
          </p:cNvSpPr>
          <p:nvPr>
            <p:ph type="pic" sz="quarter" idx="18"/>
          </p:nvPr>
        </p:nvSpPr>
        <p:spPr>
          <a:xfrm>
            <a:off x="450057" y="3276832"/>
            <a:ext cx="1434108" cy="1189516"/>
          </a:xfrm>
        </p:spPr>
        <p:txBody>
          <a:bodyPr rtlCol="0">
            <a:noAutofit/>
          </a:bodyPr>
          <a:lstStyle/>
          <a:p>
            <a:pPr lvl="0"/>
            <a:r>
              <a:rPr lang="en-US" noProof="0"/>
              <a:t>Click icon to add picture</a:t>
            </a:r>
          </a:p>
        </p:txBody>
      </p:sp>
      <p:sp>
        <p:nvSpPr>
          <p:cNvPr id="18" name="Picture Placeholder 10"/>
          <p:cNvSpPr>
            <a:spLocks noGrp="1"/>
          </p:cNvSpPr>
          <p:nvPr>
            <p:ph type="pic" sz="quarter" idx="19"/>
          </p:nvPr>
        </p:nvSpPr>
        <p:spPr>
          <a:xfrm>
            <a:off x="4686800" y="3276832"/>
            <a:ext cx="1456135" cy="1282492"/>
          </a:xfrm>
        </p:spPr>
        <p:txBody>
          <a:bodyPr rtlCol="0">
            <a:noAutofit/>
          </a:bodyPr>
          <a:lstStyle/>
          <a:p>
            <a:pPr lvl="0"/>
            <a:r>
              <a:rPr lang="en-US" noProof="0"/>
              <a:t>Click icon to add picture</a:t>
            </a:r>
          </a:p>
        </p:txBody>
      </p:sp>
      <p:sp>
        <p:nvSpPr>
          <p:cNvPr id="13" name="Footer Placeholder 4"/>
          <p:cNvSpPr>
            <a:spLocks noGrp="1"/>
          </p:cNvSpPr>
          <p:nvPr>
            <p:ph type="ftr" sz="quarter" idx="20"/>
          </p:nvPr>
        </p:nvSpPr>
        <p:spPr/>
        <p:txBody>
          <a:bodyPr/>
          <a:lstStyle>
            <a:lvl1pPr>
              <a:defRPr/>
            </a:lvl1pPr>
          </a:lstStyle>
          <a:p>
            <a:pPr>
              <a:defRPr/>
            </a:pPr>
            <a:endParaRPr lang="en-US">
              <a:solidFill>
                <a:srgbClr val="000000"/>
              </a:solidFill>
            </a:endParaRPr>
          </a:p>
        </p:txBody>
      </p:sp>
      <p:sp>
        <p:nvSpPr>
          <p:cNvPr id="14" name="Slide Number Placeholder 5"/>
          <p:cNvSpPr>
            <a:spLocks noGrp="1"/>
          </p:cNvSpPr>
          <p:nvPr>
            <p:ph type="sldNum" sz="quarter" idx="21"/>
          </p:nvPr>
        </p:nvSpPr>
        <p:spPr/>
        <p:txBody>
          <a:bodyPr/>
          <a:lstStyle>
            <a:lvl1pPr>
              <a:defRPr/>
            </a:lvl1pPr>
          </a:lstStyle>
          <a:p>
            <a:fld id="{618D003E-D22A-4001-8758-91E0540BEF6D}" type="slidenum">
              <a:rPr lang="en-US" altLang="en-US">
                <a:solidFill>
                  <a:srgbClr val="000000"/>
                </a:solidFill>
              </a:rPr>
              <a:t>‹#›</a:t>
            </a:fld>
            <a:endParaRPr lang="en-US" altLang="en-US">
              <a:solidFill>
                <a:srgbClr val="000000"/>
              </a:solidFill>
            </a:endParaRPr>
          </a:p>
        </p:txBody>
      </p:sp>
    </p:spTree>
    <p:extLst>
      <p:ext uri="{BB962C8B-B14F-4D97-AF65-F5344CB8AC3E}">
        <p14:creationId xmlns:p14="http://schemas.microsoft.com/office/powerpoint/2010/main" val="3315954604"/>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os Long">
    <p:spTree>
      <p:nvGrpSpPr>
        <p:cNvPr id="1" name=""/>
        <p:cNvGrpSpPr/>
        <p:nvPr/>
      </p:nvGrpSpPr>
      <p:grpSpPr>
        <a:xfrm>
          <a:off x="0" y="0"/>
          <a:ext cx="0" cy="0"/>
          <a:chOff x="0" y="0"/>
          <a:chExt cx="0" cy="0"/>
        </a:xfrm>
      </p:grpSpPr>
      <p:cxnSp>
        <p:nvCxnSpPr>
          <p:cNvPr id="9" name="Straight Connector 8"/>
          <p:cNvCxnSpPr/>
          <p:nvPr userDrawn="1"/>
        </p:nvCxnSpPr>
        <p:spPr>
          <a:xfrm>
            <a:off x="444500" y="3108325"/>
            <a:ext cx="1454150" cy="0"/>
          </a:xfrm>
          <a:prstGeom prst="line">
            <a:avLst/>
          </a:prstGeom>
          <a:ln w="25400">
            <a:solidFill>
              <a:srgbClr val="009DDA"/>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686300" y="3108325"/>
            <a:ext cx="1455738" cy="0"/>
          </a:xfrm>
          <a:prstGeom prst="line">
            <a:avLst/>
          </a:prstGeom>
          <a:ln w="25400">
            <a:solidFill>
              <a:srgbClr val="009DDA"/>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11481" y="256032"/>
            <a:ext cx="8321039" cy="609398"/>
          </a:xfrm>
        </p:spPr>
        <p:txBody>
          <a:bodyPr/>
          <a:lstStyle/>
          <a:p>
            <a:r>
              <a:rPr lang="en-US"/>
              <a:t>Click to edit Master title style</a:t>
            </a:r>
          </a:p>
        </p:txBody>
      </p:sp>
      <p:sp>
        <p:nvSpPr>
          <p:cNvPr id="4" name="Content Placeholder 3"/>
          <p:cNvSpPr>
            <a:spLocks noGrp="1"/>
          </p:cNvSpPr>
          <p:nvPr>
            <p:ph sz="half" idx="2"/>
          </p:nvPr>
        </p:nvSpPr>
        <p:spPr>
          <a:xfrm>
            <a:off x="2026540" y="1453585"/>
            <a:ext cx="2348864" cy="4687907"/>
          </a:xfrm>
        </p:spPr>
        <p:txBody>
          <a:bodyPr/>
          <a:lstStyle>
            <a:lvl1pPr>
              <a:defRPr sz="1800"/>
            </a:lvl1pPr>
            <a:lvl2pPr marL="0" indent="0">
              <a:spcBef>
                <a:spcPct val="0"/>
              </a:spcBef>
              <a:buNone/>
              <a:defRPr sz="1400" b="1"/>
            </a:lvl2pPr>
            <a:lvl3pPr marL="0" indent="0">
              <a:lnSpc>
                <a:spcPct val="100000"/>
              </a:lnSpc>
              <a:buNone/>
              <a:defRPr sz="1200" b="0"/>
            </a:lvl3pPr>
          </a:lstStyle>
          <a:p>
            <a:pPr lvl="0"/>
            <a:r>
              <a:rPr lang="en-US"/>
              <a:t>Click to edit Master text styles</a:t>
            </a:r>
          </a:p>
          <a:p>
            <a:pPr lvl="1"/>
            <a:r>
              <a:rPr lang="en-US"/>
              <a:t>Second level</a:t>
            </a:r>
          </a:p>
          <a:p>
            <a:pPr lvl="2"/>
            <a:r>
              <a:rPr lang="en-US"/>
              <a:t>Third level</a:t>
            </a:r>
          </a:p>
        </p:txBody>
      </p:sp>
      <p:sp>
        <p:nvSpPr>
          <p:cNvPr id="11" name="Picture Placeholder 10"/>
          <p:cNvSpPr>
            <a:spLocks noGrp="1"/>
          </p:cNvSpPr>
          <p:nvPr>
            <p:ph type="pic" sz="quarter" idx="14"/>
          </p:nvPr>
        </p:nvSpPr>
        <p:spPr>
          <a:xfrm>
            <a:off x="450057" y="1453586"/>
            <a:ext cx="1456135" cy="1451769"/>
          </a:xfrm>
        </p:spPr>
        <p:txBody>
          <a:bodyPr rtlCol="0">
            <a:noAutofit/>
          </a:bodyPr>
          <a:lstStyle/>
          <a:p>
            <a:pPr lvl="0"/>
            <a:r>
              <a:rPr lang="en-US" noProof="0"/>
              <a:t>Click icon to add picture</a:t>
            </a:r>
          </a:p>
        </p:txBody>
      </p:sp>
      <p:sp>
        <p:nvSpPr>
          <p:cNvPr id="12" name="Picture Placeholder 10"/>
          <p:cNvSpPr>
            <a:spLocks noGrp="1"/>
          </p:cNvSpPr>
          <p:nvPr>
            <p:ph type="pic" sz="quarter" idx="15"/>
          </p:nvPr>
        </p:nvSpPr>
        <p:spPr>
          <a:xfrm>
            <a:off x="4686800" y="1453586"/>
            <a:ext cx="1456135" cy="1451769"/>
          </a:xfrm>
        </p:spPr>
        <p:txBody>
          <a:bodyPr rtlCol="0">
            <a:noAutofit/>
          </a:bodyPr>
          <a:lstStyle/>
          <a:p>
            <a:pPr lvl="0"/>
            <a:r>
              <a:rPr lang="en-US" noProof="0"/>
              <a:t>Click icon to add picture</a:t>
            </a:r>
          </a:p>
        </p:txBody>
      </p:sp>
      <p:sp>
        <p:nvSpPr>
          <p:cNvPr id="15" name="Content Placeholder 3"/>
          <p:cNvSpPr>
            <a:spLocks noGrp="1"/>
          </p:cNvSpPr>
          <p:nvPr>
            <p:ph sz="half" idx="16"/>
          </p:nvPr>
        </p:nvSpPr>
        <p:spPr>
          <a:xfrm>
            <a:off x="6240537" y="1453585"/>
            <a:ext cx="2348864" cy="4687907"/>
          </a:xfrm>
        </p:spPr>
        <p:txBody>
          <a:bodyPr/>
          <a:lstStyle>
            <a:lvl1pPr>
              <a:defRPr sz="1800"/>
            </a:lvl1pPr>
            <a:lvl2pPr marL="0" indent="0">
              <a:spcBef>
                <a:spcPct val="0"/>
              </a:spcBef>
              <a:buNone/>
              <a:defRPr sz="1400" b="1"/>
            </a:lvl2pPr>
            <a:lvl3pPr marL="0" indent="0">
              <a:lnSpc>
                <a:spcPct val="100000"/>
              </a:lnSpc>
              <a:buNone/>
              <a:defRPr sz="1200"/>
            </a:lvl3pPr>
          </a:lstStyle>
          <a:p>
            <a:pPr lvl="0"/>
            <a:r>
              <a:rPr lang="en-US"/>
              <a:t>Click to edit Master text styles</a:t>
            </a:r>
          </a:p>
          <a:p>
            <a:pPr lvl="1"/>
            <a:r>
              <a:rPr lang="en-US"/>
              <a:t>Second level</a:t>
            </a:r>
          </a:p>
          <a:p>
            <a:pPr lvl="2"/>
            <a:r>
              <a:rPr lang="en-US"/>
              <a:t>Third level</a:t>
            </a:r>
          </a:p>
        </p:txBody>
      </p:sp>
      <p:sp>
        <p:nvSpPr>
          <p:cNvPr id="19" name="Content Placeholder 3"/>
          <p:cNvSpPr>
            <a:spLocks noGrp="1"/>
          </p:cNvSpPr>
          <p:nvPr>
            <p:ph sz="half" idx="17"/>
          </p:nvPr>
        </p:nvSpPr>
        <p:spPr>
          <a:xfrm>
            <a:off x="450056" y="3262562"/>
            <a:ext cx="1453896" cy="2878930"/>
          </a:xfrm>
        </p:spPr>
        <p:txBody>
          <a:bodyPr/>
          <a:lstStyle>
            <a:lvl1pPr>
              <a:lnSpc>
                <a:spcPct val="100000"/>
              </a:lnSpc>
              <a:defRPr sz="1600"/>
            </a:lvl1pPr>
            <a:lvl2pPr marL="0" indent="0">
              <a:spcBef>
                <a:spcPct val="0"/>
              </a:spcBef>
              <a:buNone/>
              <a:defRPr sz="1400" b="1"/>
            </a:lvl2pPr>
            <a:lvl3pPr marL="0" indent="0">
              <a:buNone/>
              <a:defRPr sz="1200"/>
            </a:lvl3pPr>
          </a:lstStyle>
          <a:p>
            <a:pPr lvl="0"/>
            <a:r>
              <a:rPr lang="en-US"/>
              <a:t>Click to edit Master text styles</a:t>
            </a:r>
          </a:p>
        </p:txBody>
      </p:sp>
      <p:sp>
        <p:nvSpPr>
          <p:cNvPr id="21" name="Content Placeholder 3"/>
          <p:cNvSpPr>
            <a:spLocks noGrp="1"/>
          </p:cNvSpPr>
          <p:nvPr>
            <p:ph sz="half" idx="18"/>
          </p:nvPr>
        </p:nvSpPr>
        <p:spPr>
          <a:xfrm>
            <a:off x="4686800" y="3262562"/>
            <a:ext cx="1453896" cy="2878930"/>
          </a:xfrm>
        </p:spPr>
        <p:txBody>
          <a:bodyPr/>
          <a:lstStyle>
            <a:lvl1pPr>
              <a:lnSpc>
                <a:spcPct val="100000"/>
              </a:lnSpc>
              <a:defRPr sz="1600"/>
            </a:lvl1pPr>
            <a:lvl2pPr marL="0" indent="0">
              <a:spcBef>
                <a:spcPct val="0"/>
              </a:spcBef>
              <a:buNone/>
              <a:defRPr sz="1400" b="1"/>
            </a:lvl2pPr>
            <a:lvl3pPr marL="0" indent="0">
              <a:buNone/>
              <a:defRPr sz="1200"/>
            </a:lvl3pPr>
          </a:lstStyle>
          <a:p>
            <a:pPr lvl="0"/>
            <a:r>
              <a:rPr lang="en-US"/>
              <a:t>Click to edit Master text styles</a:t>
            </a:r>
          </a:p>
        </p:txBody>
      </p:sp>
      <p:sp>
        <p:nvSpPr>
          <p:cNvPr id="13" name="Footer Placeholder 5"/>
          <p:cNvSpPr>
            <a:spLocks noGrp="1"/>
          </p:cNvSpPr>
          <p:nvPr>
            <p:ph type="ftr" sz="quarter" idx="19"/>
          </p:nvPr>
        </p:nvSpPr>
        <p:spPr/>
        <p:txBody>
          <a:bodyPr/>
          <a:lstStyle>
            <a:lvl1pPr>
              <a:defRPr/>
            </a:lvl1pPr>
          </a:lstStyle>
          <a:p>
            <a:pPr>
              <a:defRPr/>
            </a:pPr>
            <a:endParaRPr lang="en-US">
              <a:solidFill>
                <a:srgbClr val="000000"/>
              </a:solidFill>
            </a:endParaRPr>
          </a:p>
        </p:txBody>
      </p:sp>
      <p:sp>
        <p:nvSpPr>
          <p:cNvPr id="14" name="Slide Number Placeholder 6"/>
          <p:cNvSpPr>
            <a:spLocks noGrp="1"/>
          </p:cNvSpPr>
          <p:nvPr>
            <p:ph type="sldNum" sz="quarter" idx="20"/>
          </p:nvPr>
        </p:nvSpPr>
        <p:spPr/>
        <p:txBody>
          <a:bodyPr/>
          <a:lstStyle>
            <a:lvl1pPr>
              <a:defRPr/>
            </a:lvl1pPr>
          </a:lstStyle>
          <a:p>
            <a:fld id="{670E8F88-132A-46CF-9C77-697B6FD45128}" type="slidenum">
              <a:rPr lang="en-US" altLang="en-US">
                <a:solidFill>
                  <a:srgbClr val="000000"/>
                </a:solidFill>
              </a:rPr>
              <a:t>‹#›</a:t>
            </a:fld>
            <a:endParaRPr lang="en-US" altLang="en-US">
              <a:solidFill>
                <a:srgbClr val="000000"/>
              </a:solidFill>
            </a:endParaRPr>
          </a:p>
        </p:txBody>
      </p:sp>
    </p:spTree>
    <p:extLst>
      <p:ext uri="{BB962C8B-B14F-4D97-AF65-F5344CB8AC3E}">
        <p14:creationId xmlns:p14="http://schemas.microsoft.com/office/powerpoint/2010/main" val="2449763466"/>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with Intro Text">
    <p:spTree>
      <p:nvGrpSpPr>
        <p:cNvPr id="1" name=""/>
        <p:cNvGrpSpPr/>
        <p:nvPr/>
      </p:nvGrpSpPr>
      <p:grpSpPr>
        <a:xfrm>
          <a:off x="0" y="0"/>
          <a:ext cx="0" cy="0"/>
          <a:chOff x="0" y="0"/>
          <a:chExt cx="0" cy="0"/>
        </a:xfrm>
      </p:grpSpPr>
      <p:cxnSp>
        <p:nvCxnSpPr>
          <p:cNvPr id="5" name="Straight Connector 4"/>
          <p:cNvCxnSpPr/>
          <p:nvPr userDrawn="1"/>
        </p:nvCxnSpPr>
        <p:spPr>
          <a:xfrm>
            <a:off x="409575" y="2738438"/>
            <a:ext cx="8324850"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11481" y="256032"/>
            <a:ext cx="8321039" cy="609398"/>
          </a:xfrm>
        </p:spPr>
        <p:txBody>
          <a:bodyPr/>
          <a:lstStyle/>
          <a:p>
            <a:r>
              <a:rPr lang="en-US"/>
              <a:t>Click to edit Master title style</a:t>
            </a:r>
          </a:p>
        </p:txBody>
      </p:sp>
      <p:sp>
        <p:nvSpPr>
          <p:cNvPr id="3" name="Content Placeholder 2"/>
          <p:cNvSpPr>
            <a:spLocks noGrp="1"/>
          </p:cNvSpPr>
          <p:nvPr>
            <p:ph sz="half" idx="1"/>
          </p:nvPr>
        </p:nvSpPr>
        <p:spPr>
          <a:xfrm>
            <a:off x="397764" y="1399794"/>
            <a:ext cx="8341424" cy="1066800"/>
          </a:xfrm>
        </p:spPr>
        <p:txBody>
          <a:bodyPr/>
          <a:lstStyle>
            <a:lvl1pPr>
              <a:lnSpc>
                <a:spcPct val="100000"/>
              </a:lnSpc>
              <a:defRPr>
                <a:solidFill>
                  <a:schemeClr val="tx1"/>
                </a:solidFill>
              </a:defRPr>
            </a:lvl1pPr>
            <a:lvl2pPr marL="0" indent="0">
              <a:buNone/>
              <a:defRPr/>
            </a:lvl2pPr>
          </a:lstStyle>
          <a:p>
            <a:pPr lvl="0"/>
            <a:r>
              <a:rPr lang="en-US"/>
              <a:t>Click to edit Master text styles</a:t>
            </a:r>
          </a:p>
        </p:txBody>
      </p:sp>
      <p:sp>
        <p:nvSpPr>
          <p:cNvPr id="4" name="Content Placeholder 3"/>
          <p:cNvSpPr>
            <a:spLocks noGrp="1"/>
          </p:cNvSpPr>
          <p:nvPr>
            <p:ph sz="half" idx="2"/>
          </p:nvPr>
        </p:nvSpPr>
        <p:spPr>
          <a:xfrm>
            <a:off x="493776" y="3035808"/>
            <a:ext cx="8238743" cy="2670048"/>
          </a:xfrm>
        </p:spPr>
        <p:txBody>
          <a:bodyPr numCol="2" spcCol="228600"/>
          <a:lstStyle>
            <a:lvl2pPr>
              <a:lnSpc>
                <a:spcPct val="100000"/>
              </a:lnSpc>
              <a:spcBef>
                <a:spcPts val="1200"/>
              </a:spcBef>
              <a:defRPr/>
            </a:lvl2pPr>
            <a:lvl3pPr>
              <a:lnSpc>
                <a:spcPct val="100000"/>
              </a:lnSpc>
              <a:spcBef>
                <a:spcPts val="1200"/>
              </a:spcBef>
              <a:defRPr/>
            </a:lvl3pPr>
            <a:lvl4pPr>
              <a:lnSpc>
                <a:spcPct val="100000"/>
              </a:lnSpc>
              <a:spcBef>
                <a:spcPts val="1200"/>
              </a:spcBef>
              <a:defRPr/>
            </a:lvl4pPr>
            <a:lvl5pPr>
              <a:lnSpc>
                <a:spcPct val="100000"/>
              </a:lnSpc>
              <a:spcBef>
                <a:spcPts val="12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0"/>
          </p:nvPr>
        </p:nvSpPr>
        <p:spPr/>
        <p:txBody>
          <a:bodyPr/>
          <a:lstStyle>
            <a:lvl1pPr>
              <a:defRPr/>
            </a:lvl1pPr>
          </a:lstStyle>
          <a:p>
            <a:pPr>
              <a:defRPr/>
            </a:pPr>
            <a:endParaRPr lang="en-US">
              <a:solidFill>
                <a:srgbClr val="000000"/>
              </a:solidFill>
            </a:endParaRPr>
          </a:p>
        </p:txBody>
      </p:sp>
      <p:sp>
        <p:nvSpPr>
          <p:cNvPr id="7" name="Slide Number Placeholder 6"/>
          <p:cNvSpPr>
            <a:spLocks noGrp="1"/>
          </p:cNvSpPr>
          <p:nvPr>
            <p:ph type="sldNum" sz="quarter" idx="11"/>
          </p:nvPr>
        </p:nvSpPr>
        <p:spPr/>
        <p:txBody>
          <a:bodyPr/>
          <a:lstStyle>
            <a:lvl1pPr>
              <a:defRPr/>
            </a:lvl1pPr>
          </a:lstStyle>
          <a:p>
            <a:fld id="{5CE41358-7420-498A-B2F6-7CDB2931E22F}" type="slidenum">
              <a:rPr lang="en-US" altLang="en-US">
                <a:solidFill>
                  <a:srgbClr val="000000"/>
                </a:solidFill>
              </a:rPr>
              <a:t>‹#›</a:t>
            </a:fld>
            <a:endParaRPr lang="en-US" altLang="en-US">
              <a:solidFill>
                <a:srgbClr val="000000"/>
              </a:solidFill>
            </a:endParaRPr>
          </a:p>
        </p:txBody>
      </p:sp>
    </p:spTree>
    <p:extLst>
      <p:ext uri="{BB962C8B-B14F-4D97-AF65-F5344CB8AC3E}">
        <p14:creationId xmlns:p14="http://schemas.microsoft.com/office/powerpoint/2010/main" val="3860315201"/>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7764" y="1269207"/>
            <a:ext cx="402431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714876" y="1269207"/>
            <a:ext cx="401764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1"/>
          <p:cNvSpPr>
            <a:spLocks noGrp="1"/>
          </p:cNvSpPr>
          <p:nvPr>
            <p:ph type="title"/>
          </p:nvPr>
        </p:nvSpPr>
        <p:spPr>
          <a:xfrm>
            <a:off x="411481" y="256032"/>
            <a:ext cx="8321039" cy="609398"/>
          </a:xfrm>
        </p:spPr>
        <p:txBody>
          <a:bodyPr/>
          <a:lstStyle/>
          <a:p>
            <a:r>
              <a:rPr lang="en-US"/>
              <a:t>Click to edit Master title style</a:t>
            </a:r>
          </a:p>
        </p:txBody>
      </p:sp>
      <p:sp>
        <p:nvSpPr>
          <p:cNvPr id="11" name="Content Placeholder 3"/>
          <p:cNvSpPr>
            <a:spLocks noGrp="1"/>
          </p:cNvSpPr>
          <p:nvPr>
            <p:ph sz="half" idx="2"/>
          </p:nvPr>
        </p:nvSpPr>
        <p:spPr>
          <a:xfrm>
            <a:off x="397764" y="2266950"/>
            <a:ext cx="4024313" cy="3794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3"/>
          <p:cNvSpPr>
            <a:spLocks noGrp="1"/>
          </p:cNvSpPr>
          <p:nvPr>
            <p:ph sz="half" idx="13"/>
          </p:nvPr>
        </p:nvSpPr>
        <p:spPr>
          <a:xfrm>
            <a:off x="4714875" y="2266950"/>
            <a:ext cx="4024313" cy="3794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14"/>
          </p:nvPr>
        </p:nvSpPr>
        <p:spPr/>
        <p:txBody>
          <a:bodyPr/>
          <a:lstStyle>
            <a:lvl1pPr>
              <a:defRPr/>
            </a:lvl1pPr>
          </a:lstStyle>
          <a:p>
            <a:pPr>
              <a:defRPr/>
            </a:pPr>
            <a:endParaRPr lang="en-US">
              <a:solidFill>
                <a:srgbClr val="000000"/>
              </a:solidFill>
            </a:endParaRPr>
          </a:p>
        </p:txBody>
      </p:sp>
      <p:sp>
        <p:nvSpPr>
          <p:cNvPr id="8" name="Slide Number Placeholder 5"/>
          <p:cNvSpPr>
            <a:spLocks noGrp="1"/>
          </p:cNvSpPr>
          <p:nvPr>
            <p:ph type="sldNum" sz="quarter" idx="15"/>
          </p:nvPr>
        </p:nvSpPr>
        <p:spPr/>
        <p:txBody>
          <a:bodyPr/>
          <a:lstStyle>
            <a:lvl1pPr>
              <a:defRPr/>
            </a:lvl1pPr>
          </a:lstStyle>
          <a:p>
            <a:fld id="{0F46773E-72F8-47BD-9698-FE7FC1129B48}" type="slidenum">
              <a:rPr lang="en-US" altLang="en-US">
                <a:solidFill>
                  <a:srgbClr val="000000"/>
                </a:solidFill>
              </a:rPr>
              <a:t>‹#›</a:t>
            </a:fld>
            <a:endParaRPr lang="en-US" altLang="en-US">
              <a:solidFill>
                <a:srgbClr val="000000"/>
              </a:solidFill>
            </a:endParaRPr>
          </a:p>
        </p:txBody>
      </p:sp>
    </p:spTree>
    <p:extLst>
      <p:ext uri="{BB962C8B-B14F-4D97-AF65-F5344CB8AC3E}">
        <p14:creationId xmlns:p14="http://schemas.microsoft.com/office/powerpoint/2010/main" val="196025538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D92241-3297-49C0-9729-28CC1B41DBBD}" type="datetimeFigureOut">
              <a:rPr lang="en-US" smtClean="0"/>
              <a:t>8/10/2022</a:t>
            </a:fld>
            <a:endParaRPr lang="en-US"/>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fld id="{5917CCA9-D21D-419C-8C90-25D65A694871}" type="slidenum">
              <a:rPr lang="en-US" altLang="en-US" smtClean="0">
                <a:solidFill>
                  <a:srgbClr val="000000"/>
                </a:solidFill>
              </a:rPr>
              <a:t>‹#›</a:t>
            </a:fld>
            <a:endParaRPr lang="en-US" altLang="en-US">
              <a:solidFill>
                <a:srgbClr val="000000"/>
              </a:solidFill>
            </a:endParaRPr>
          </a:p>
        </p:txBody>
      </p:sp>
    </p:spTree>
    <p:extLst>
      <p:ext uri="{BB962C8B-B14F-4D97-AF65-F5344CB8AC3E}">
        <p14:creationId xmlns:p14="http://schemas.microsoft.com/office/powerpoint/2010/main" val="2472992454"/>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hank You Slide">
    <p:spTree>
      <p:nvGrpSpPr>
        <p:cNvPr id="1" name=""/>
        <p:cNvGrpSpPr/>
        <p:nvPr/>
      </p:nvGrpSpPr>
      <p:grpSpPr>
        <a:xfrm>
          <a:off x="0" y="0"/>
          <a:ext cx="0" cy="0"/>
          <a:chOff x="0" y="0"/>
          <a:chExt cx="0" cy="0"/>
        </a:xfrm>
      </p:grpSpPr>
      <p:sp>
        <p:nvSpPr>
          <p:cNvPr id="8" name="Rectangle 7"/>
          <p:cNvSpPr/>
          <p:nvPr userDrawn="1"/>
        </p:nvSpPr>
        <p:spPr>
          <a:xfrm>
            <a:off x="0" y="3890963"/>
            <a:ext cx="9144000" cy="13938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9" name="Rectangle 8"/>
          <p:cNvSpPr/>
          <p:nvPr userDrawn="1"/>
        </p:nvSpPr>
        <p:spPr>
          <a:xfrm>
            <a:off x="0" y="5276850"/>
            <a:ext cx="9144000" cy="15811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nvGrpSpPr>
          <p:cNvPr id="10" name="Group 8"/>
          <p:cNvGrpSpPr/>
          <p:nvPr userDrawn="1"/>
        </p:nvGrpSpPr>
        <p:grpSpPr>
          <a:xfrm>
            <a:off x="658813" y="528638"/>
            <a:ext cx="2392362" cy="536575"/>
            <a:chOff x="415" y="333"/>
            <a:chExt cx="1507" cy="338"/>
          </a:xfrm>
        </p:grpSpPr>
        <p:sp>
          <p:nvSpPr>
            <p:cNvPr id="11" name="Rectangle 5"/>
            <p:cNvSpPr>
              <a:spLocks noChangeArrowheads="1"/>
            </p:cNvSpPr>
            <p:nvPr userDrawn="1"/>
          </p:nvSpPr>
          <p:spPr>
            <a:xfrm>
              <a:off x="415" y="335"/>
              <a:ext cx="52" cy="335"/>
            </a:xfrm>
            <a:prstGeom prst="rect">
              <a:avLst/>
            </a:prstGeom>
            <a:solidFill>
              <a:schemeClr val="accent3"/>
            </a:solidFill>
            <a:ln>
              <a:noFill/>
            </a:ln>
          </p:spPr>
          <p:txBody>
            <a:bodyPr/>
            <a:lstStyle/>
            <a:p>
              <a:pPr>
                <a:defRPr/>
              </a:pPr>
              <a:endParaRPr lang="en-US">
                <a:solidFill>
                  <a:srgbClr val="000000"/>
                </a:solidFill>
                <a:cs typeface="Arial" charset="0"/>
              </a:endParaRPr>
            </a:p>
          </p:txBody>
        </p:sp>
        <p:sp>
          <p:nvSpPr>
            <p:cNvPr id="12" name="Freeform 6"/>
            <p:cNvSpPr>
              <a:spLocks noEditPoints="1"/>
            </p:cNvSpPr>
            <p:nvPr userDrawn="1"/>
          </p:nvSpPr>
          <p:spPr>
            <a:xfrm>
              <a:off x="545" y="332"/>
              <a:ext cx="1376" cy="338"/>
            </a:xfrm>
            <a:custGeom>
              <a:avLst/>
              <a:gdLst>
                <a:gd name="T0" fmla="*/ 72 w 5194"/>
                <a:gd name="T1" fmla="*/ 478 h 1270"/>
                <a:gd name="T2" fmla="*/ 187 w 5194"/>
                <a:gd name="T3" fmla="*/ 8 h 1270"/>
                <a:gd name="T4" fmla="*/ 264 w 5194"/>
                <a:gd name="T5" fmla="*/ 511 h 1270"/>
                <a:gd name="T6" fmla="*/ 493 w 5194"/>
                <a:gd name="T7" fmla="*/ 176 h 1270"/>
                <a:gd name="T8" fmla="*/ 459 w 5194"/>
                <a:gd name="T9" fmla="*/ 349 h 1270"/>
                <a:gd name="T10" fmla="*/ 679 w 5194"/>
                <a:gd name="T11" fmla="*/ 349 h 1270"/>
                <a:gd name="T12" fmla="*/ 900 w 5194"/>
                <a:gd name="T13" fmla="*/ 208 h 1270"/>
                <a:gd name="T14" fmla="*/ 1197 w 5194"/>
                <a:gd name="T15" fmla="*/ 160 h 1270"/>
                <a:gd name="T16" fmla="*/ 1342 w 5194"/>
                <a:gd name="T17" fmla="*/ 539 h 1270"/>
                <a:gd name="T18" fmla="*/ 1593 w 5194"/>
                <a:gd name="T19" fmla="*/ 158 h 1270"/>
                <a:gd name="T20" fmla="*/ 1797 w 5194"/>
                <a:gd name="T21" fmla="*/ 539 h 1270"/>
                <a:gd name="T22" fmla="*/ 1548 w 5194"/>
                <a:gd name="T23" fmla="*/ 536 h 1270"/>
                <a:gd name="T24" fmla="*/ 2010 w 5194"/>
                <a:gd name="T25" fmla="*/ 359 h 1270"/>
                <a:gd name="T26" fmla="*/ 2000 w 5194"/>
                <a:gd name="T27" fmla="*/ 274 h 1270"/>
                <a:gd name="T28" fmla="*/ 1963 w 5194"/>
                <a:gd name="T29" fmla="*/ 540 h 1270"/>
                <a:gd name="T30" fmla="*/ 2422 w 5194"/>
                <a:gd name="T31" fmla="*/ 218 h 1270"/>
                <a:gd name="T32" fmla="*/ 2290 w 5194"/>
                <a:gd name="T33" fmla="*/ 517 h 1270"/>
                <a:gd name="T34" fmla="*/ 2654 w 5194"/>
                <a:gd name="T35" fmla="*/ 485 h 1270"/>
                <a:gd name="T36" fmla="*/ 2633 w 5194"/>
                <a:gd name="T37" fmla="*/ 151 h 1270"/>
                <a:gd name="T38" fmla="*/ 2881 w 5194"/>
                <a:gd name="T39" fmla="*/ 1 h 1270"/>
                <a:gd name="T40" fmla="*/ 2831 w 5194"/>
                <a:gd name="T41" fmla="*/ 217 h 1270"/>
                <a:gd name="T42" fmla="*/ 3061 w 5194"/>
                <a:gd name="T43" fmla="*/ 158 h 1270"/>
                <a:gd name="T44" fmla="*/ 3329 w 5194"/>
                <a:gd name="T45" fmla="*/ 539 h 1270"/>
                <a:gd name="T46" fmla="*/ 3081 w 5194"/>
                <a:gd name="T47" fmla="*/ 539 h 1270"/>
                <a:gd name="T48" fmla="*/ 3933 w 5194"/>
                <a:gd name="T49" fmla="*/ 6 h 1270"/>
                <a:gd name="T50" fmla="*/ 3628 w 5194"/>
                <a:gd name="T51" fmla="*/ 538 h 1270"/>
                <a:gd name="T52" fmla="*/ 4202 w 5194"/>
                <a:gd name="T53" fmla="*/ 510 h 1270"/>
                <a:gd name="T54" fmla="*/ 4077 w 5194"/>
                <a:gd name="T55" fmla="*/ 654 h 1270"/>
                <a:gd name="T56" fmla="*/ 4478 w 5194"/>
                <a:gd name="T57" fmla="*/ 458 h 1270"/>
                <a:gd name="T58" fmla="*/ 4483 w 5194"/>
                <a:gd name="T59" fmla="*/ 156 h 1270"/>
                <a:gd name="T60" fmla="*/ 4495 w 5194"/>
                <a:gd name="T61" fmla="*/ 306 h 1270"/>
                <a:gd name="T62" fmla="*/ 4938 w 5194"/>
                <a:gd name="T63" fmla="*/ 203 h 1270"/>
                <a:gd name="T64" fmla="*/ 4883 w 5194"/>
                <a:gd name="T65" fmla="*/ 542 h 1270"/>
                <a:gd name="T66" fmla="*/ 5184 w 5194"/>
                <a:gd name="T67" fmla="*/ 218 h 1270"/>
                <a:gd name="T68" fmla="*/ 5052 w 5194"/>
                <a:gd name="T69" fmla="*/ 517 h 1270"/>
                <a:gd name="T70" fmla="*/ 235 w 5194"/>
                <a:gd name="T71" fmla="*/ 987 h 1270"/>
                <a:gd name="T72" fmla="*/ 368 w 5194"/>
                <a:gd name="T73" fmla="*/ 1097 h 1270"/>
                <a:gd name="T74" fmla="*/ 319 w 5194"/>
                <a:gd name="T75" fmla="*/ 951 h 1270"/>
                <a:gd name="T76" fmla="*/ 288 w 5194"/>
                <a:gd name="T77" fmla="*/ 1094 h 1270"/>
                <a:gd name="T78" fmla="*/ 699 w 5194"/>
                <a:gd name="T79" fmla="*/ 944 h 1270"/>
                <a:gd name="T80" fmla="*/ 711 w 5194"/>
                <a:gd name="T81" fmla="*/ 1012 h 1270"/>
                <a:gd name="T82" fmla="*/ 1119 w 5194"/>
                <a:gd name="T83" fmla="*/ 1130 h 1270"/>
                <a:gd name="T84" fmla="*/ 950 w 5194"/>
                <a:gd name="T85" fmla="*/ 723 h 1270"/>
                <a:gd name="T86" fmla="*/ 1494 w 5194"/>
                <a:gd name="T87" fmla="*/ 1036 h 1270"/>
                <a:gd name="T88" fmla="*/ 1540 w 5194"/>
                <a:gd name="T89" fmla="*/ 1249 h 1270"/>
                <a:gd name="T90" fmla="*/ 1553 w 5194"/>
                <a:gd name="T91" fmla="*/ 980 h 1270"/>
                <a:gd name="T92" fmla="*/ 1789 w 5194"/>
                <a:gd name="T93" fmla="*/ 882 h 1270"/>
                <a:gd name="T94" fmla="*/ 1692 w 5194"/>
                <a:gd name="T95" fmla="*/ 1261 h 1270"/>
                <a:gd name="T96" fmla="*/ 2165 w 5194"/>
                <a:gd name="T97" fmla="*/ 1032 h 1270"/>
                <a:gd name="T98" fmla="*/ 2158 w 5194"/>
                <a:gd name="T99" fmla="*/ 787 h 1270"/>
                <a:gd name="T100" fmla="*/ 2107 w 5194"/>
                <a:gd name="T101" fmla="*/ 1270 h 1270"/>
                <a:gd name="T102" fmla="*/ 2346 w 5194"/>
                <a:gd name="T103" fmla="*/ 995 h 1270"/>
                <a:gd name="T104" fmla="*/ 2560 w 5194"/>
                <a:gd name="T105" fmla="*/ 1206 h 1270"/>
                <a:gd name="T106" fmla="*/ 2975 w 5194"/>
                <a:gd name="T107" fmla="*/ 1023 h 1270"/>
                <a:gd name="T108" fmla="*/ 2743 w 5194"/>
                <a:gd name="T109" fmla="*/ 1261 h 1270"/>
                <a:gd name="T110" fmla="*/ 3153 w 5194"/>
                <a:gd name="T111" fmla="*/ 901 h 1270"/>
                <a:gd name="T112" fmla="*/ 3118 w 5194"/>
                <a:gd name="T113" fmla="*/ 1074 h 1270"/>
                <a:gd name="T114" fmla="*/ 3328 w 5194"/>
                <a:gd name="T115" fmla="*/ 1036 h 1270"/>
                <a:gd name="T116" fmla="*/ 3254 w 5194"/>
                <a:gd name="T117" fmla="*/ 1075 h 1270"/>
                <a:gd name="T118" fmla="*/ 3895 w 5194"/>
                <a:gd name="T119" fmla="*/ 1221 h 1270"/>
                <a:gd name="T120" fmla="*/ 3804 w 5194"/>
                <a:gd name="T121" fmla="*/ 937 h 1270"/>
                <a:gd name="T122" fmla="*/ 4125 w 5194"/>
                <a:gd name="T123" fmla="*/ 1061 h 1270"/>
                <a:gd name="T124" fmla="*/ 4012 w 5194"/>
                <a:gd name="T125" fmla="*/ 1263 h 1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194" h="1270">
                  <a:moveTo>
                    <a:pt x="72" y="478"/>
                  </a:moveTo>
                  <a:cubicBezTo>
                    <a:pt x="78" y="479"/>
                    <a:pt x="87" y="480"/>
                    <a:pt x="97" y="481"/>
                  </a:cubicBezTo>
                  <a:cubicBezTo>
                    <a:pt x="107" y="481"/>
                    <a:pt x="117" y="481"/>
                    <a:pt x="126" y="481"/>
                  </a:cubicBezTo>
                  <a:cubicBezTo>
                    <a:pt x="143" y="481"/>
                    <a:pt x="159" y="480"/>
                    <a:pt x="174" y="477"/>
                  </a:cubicBezTo>
                  <a:cubicBezTo>
                    <a:pt x="189" y="474"/>
                    <a:pt x="202" y="469"/>
                    <a:pt x="213" y="462"/>
                  </a:cubicBezTo>
                  <a:cubicBezTo>
                    <a:pt x="224" y="455"/>
                    <a:pt x="233" y="445"/>
                    <a:pt x="240" y="433"/>
                  </a:cubicBezTo>
                  <a:cubicBezTo>
                    <a:pt x="246" y="421"/>
                    <a:pt x="249" y="406"/>
                    <a:pt x="249" y="387"/>
                  </a:cubicBezTo>
                  <a:cubicBezTo>
                    <a:pt x="249" y="369"/>
                    <a:pt x="246" y="354"/>
                    <a:pt x="240" y="342"/>
                  </a:cubicBezTo>
                  <a:cubicBezTo>
                    <a:pt x="234" y="329"/>
                    <a:pt x="226" y="319"/>
                    <a:pt x="215" y="312"/>
                  </a:cubicBezTo>
                  <a:cubicBezTo>
                    <a:pt x="205" y="304"/>
                    <a:pt x="192" y="299"/>
                    <a:pt x="178" y="295"/>
                  </a:cubicBezTo>
                  <a:cubicBezTo>
                    <a:pt x="163" y="292"/>
                    <a:pt x="148" y="291"/>
                    <a:pt x="131" y="291"/>
                  </a:cubicBezTo>
                  <a:cubicBezTo>
                    <a:pt x="72" y="291"/>
                    <a:pt x="72" y="291"/>
                    <a:pt x="72" y="291"/>
                  </a:cubicBezTo>
                  <a:lnTo>
                    <a:pt x="72" y="478"/>
                  </a:lnTo>
                  <a:close/>
                  <a:moveTo>
                    <a:pt x="123" y="229"/>
                  </a:moveTo>
                  <a:cubicBezTo>
                    <a:pt x="155" y="229"/>
                    <a:pt x="179" y="222"/>
                    <a:pt x="196" y="207"/>
                  </a:cubicBezTo>
                  <a:cubicBezTo>
                    <a:pt x="213" y="193"/>
                    <a:pt x="221" y="171"/>
                    <a:pt x="221" y="143"/>
                  </a:cubicBezTo>
                  <a:cubicBezTo>
                    <a:pt x="221" y="115"/>
                    <a:pt x="212" y="94"/>
                    <a:pt x="194" y="80"/>
                  </a:cubicBezTo>
                  <a:cubicBezTo>
                    <a:pt x="176" y="66"/>
                    <a:pt x="152" y="60"/>
                    <a:pt x="121" y="60"/>
                  </a:cubicBezTo>
                  <a:cubicBezTo>
                    <a:pt x="111" y="60"/>
                    <a:pt x="102" y="60"/>
                    <a:pt x="94" y="60"/>
                  </a:cubicBezTo>
                  <a:cubicBezTo>
                    <a:pt x="85" y="61"/>
                    <a:pt x="78" y="62"/>
                    <a:pt x="72" y="63"/>
                  </a:cubicBezTo>
                  <a:cubicBezTo>
                    <a:pt x="72" y="229"/>
                    <a:pt x="72" y="229"/>
                    <a:pt x="72" y="229"/>
                  </a:cubicBezTo>
                  <a:lnTo>
                    <a:pt x="123" y="229"/>
                  </a:lnTo>
                  <a:close/>
                  <a:moveTo>
                    <a:pt x="1" y="9"/>
                  </a:moveTo>
                  <a:cubicBezTo>
                    <a:pt x="12" y="7"/>
                    <a:pt x="29" y="5"/>
                    <a:pt x="50" y="3"/>
                  </a:cubicBezTo>
                  <a:cubicBezTo>
                    <a:pt x="71" y="2"/>
                    <a:pt x="92" y="1"/>
                    <a:pt x="114" y="1"/>
                  </a:cubicBezTo>
                  <a:cubicBezTo>
                    <a:pt x="140" y="1"/>
                    <a:pt x="165" y="3"/>
                    <a:pt x="187" y="8"/>
                  </a:cubicBezTo>
                  <a:cubicBezTo>
                    <a:pt x="209" y="13"/>
                    <a:pt x="228" y="21"/>
                    <a:pt x="243" y="32"/>
                  </a:cubicBezTo>
                  <a:cubicBezTo>
                    <a:pt x="259" y="43"/>
                    <a:pt x="271" y="57"/>
                    <a:pt x="280" y="75"/>
                  </a:cubicBezTo>
                  <a:cubicBezTo>
                    <a:pt x="289" y="92"/>
                    <a:pt x="293" y="113"/>
                    <a:pt x="293" y="138"/>
                  </a:cubicBezTo>
                  <a:cubicBezTo>
                    <a:pt x="293" y="153"/>
                    <a:pt x="291" y="167"/>
                    <a:pt x="286" y="180"/>
                  </a:cubicBezTo>
                  <a:cubicBezTo>
                    <a:pt x="282" y="193"/>
                    <a:pt x="276" y="205"/>
                    <a:pt x="268" y="215"/>
                  </a:cubicBezTo>
                  <a:cubicBezTo>
                    <a:pt x="261" y="225"/>
                    <a:pt x="252" y="233"/>
                    <a:pt x="242" y="240"/>
                  </a:cubicBezTo>
                  <a:cubicBezTo>
                    <a:pt x="232" y="246"/>
                    <a:pt x="222" y="251"/>
                    <a:pt x="212" y="254"/>
                  </a:cubicBezTo>
                  <a:cubicBezTo>
                    <a:pt x="225" y="255"/>
                    <a:pt x="238" y="259"/>
                    <a:pt x="252" y="265"/>
                  </a:cubicBezTo>
                  <a:cubicBezTo>
                    <a:pt x="265" y="271"/>
                    <a:pt x="277" y="279"/>
                    <a:pt x="288" y="290"/>
                  </a:cubicBezTo>
                  <a:cubicBezTo>
                    <a:pt x="299" y="301"/>
                    <a:pt x="308" y="314"/>
                    <a:pt x="314" y="331"/>
                  </a:cubicBezTo>
                  <a:cubicBezTo>
                    <a:pt x="321" y="347"/>
                    <a:pt x="325" y="367"/>
                    <a:pt x="325" y="390"/>
                  </a:cubicBezTo>
                  <a:cubicBezTo>
                    <a:pt x="325" y="419"/>
                    <a:pt x="319" y="443"/>
                    <a:pt x="308" y="463"/>
                  </a:cubicBezTo>
                  <a:cubicBezTo>
                    <a:pt x="298" y="482"/>
                    <a:pt x="283" y="498"/>
                    <a:pt x="264" y="511"/>
                  </a:cubicBezTo>
                  <a:cubicBezTo>
                    <a:pt x="246" y="523"/>
                    <a:pt x="224" y="532"/>
                    <a:pt x="199" y="537"/>
                  </a:cubicBezTo>
                  <a:cubicBezTo>
                    <a:pt x="174" y="542"/>
                    <a:pt x="147" y="545"/>
                    <a:pt x="119" y="545"/>
                  </a:cubicBezTo>
                  <a:cubicBezTo>
                    <a:pt x="101" y="545"/>
                    <a:pt x="81" y="544"/>
                    <a:pt x="60" y="543"/>
                  </a:cubicBezTo>
                  <a:cubicBezTo>
                    <a:pt x="39" y="541"/>
                    <a:pt x="19" y="539"/>
                    <a:pt x="1" y="536"/>
                  </a:cubicBezTo>
                  <a:lnTo>
                    <a:pt x="1" y="9"/>
                  </a:lnTo>
                  <a:close/>
                  <a:moveTo>
                    <a:pt x="389" y="160"/>
                  </a:moveTo>
                  <a:cubicBezTo>
                    <a:pt x="394" y="159"/>
                    <a:pt x="399" y="158"/>
                    <a:pt x="404" y="158"/>
                  </a:cubicBezTo>
                  <a:cubicBezTo>
                    <a:pt x="409" y="157"/>
                    <a:pt x="414" y="157"/>
                    <a:pt x="419" y="157"/>
                  </a:cubicBezTo>
                  <a:cubicBezTo>
                    <a:pt x="424" y="157"/>
                    <a:pt x="429" y="157"/>
                    <a:pt x="434" y="158"/>
                  </a:cubicBezTo>
                  <a:cubicBezTo>
                    <a:pt x="439" y="158"/>
                    <a:pt x="444" y="159"/>
                    <a:pt x="448" y="160"/>
                  </a:cubicBezTo>
                  <a:cubicBezTo>
                    <a:pt x="450" y="167"/>
                    <a:pt x="451" y="177"/>
                    <a:pt x="452" y="189"/>
                  </a:cubicBezTo>
                  <a:cubicBezTo>
                    <a:pt x="454" y="201"/>
                    <a:pt x="454" y="211"/>
                    <a:pt x="454" y="220"/>
                  </a:cubicBezTo>
                  <a:cubicBezTo>
                    <a:pt x="464" y="203"/>
                    <a:pt x="477" y="189"/>
                    <a:pt x="493" y="176"/>
                  </a:cubicBezTo>
                  <a:cubicBezTo>
                    <a:pt x="510" y="164"/>
                    <a:pt x="530" y="158"/>
                    <a:pt x="556" y="158"/>
                  </a:cubicBezTo>
                  <a:cubicBezTo>
                    <a:pt x="559" y="158"/>
                    <a:pt x="563" y="158"/>
                    <a:pt x="567" y="158"/>
                  </a:cubicBezTo>
                  <a:cubicBezTo>
                    <a:pt x="571" y="159"/>
                    <a:pt x="575" y="159"/>
                    <a:pt x="577" y="159"/>
                  </a:cubicBezTo>
                  <a:cubicBezTo>
                    <a:pt x="578" y="164"/>
                    <a:pt x="579" y="168"/>
                    <a:pt x="580" y="173"/>
                  </a:cubicBezTo>
                  <a:cubicBezTo>
                    <a:pt x="580" y="178"/>
                    <a:pt x="580" y="183"/>
                    <a:pt x="580" y="189"/>
                  </a:cubicBezTo>
                  <a:cubicBezTo>
                    <a:pt x="580" y="195"/>
                    <a:pt x="580" y="201"/>
                    <a:pt x="579" y="207"/>
                  </a:cubicBezTo>
                  <a:cubicBezTo>
                    <a:pt x="578" y="213"/>
                    <a:pt x="578" y="220"/>
                    <a:pt x="577" y="225"/>
                  </a:cubicBezTo>
                  <a:cubicBezTo>
                    <a:pt x="573" y="224"/>
                    <a:pt x="569" y="224"/>
                    <a:pt x="565" y="224"/>
                  </a:cubicBezTo>
                  <a:cubicBezTo>
                    <a:pt x="556" y="224"/>
                    <a:pt x="556" y="224"/>
                    <a:pt x="556" y="224"/>
                  </a:cubicBezTo>
                  <a:cubicBezTo>
                    <a:pt x="543" y="224"/>
                    <a:pt x="531" y="226"/>
                    <a:pt x="519" y="229"/>
                  </a:cubicBezTo>
                  <a:cubicBezTo>
                    <a:pt x="508" y="233"/>
                    <a:pt x="498" y="240"/>
                    <a:pt x="489" y="249"/>
                  </a:cubicBezTo>
                  <a:cubicBezTo>
                    <a:pt x="479" y="258"/>
                    <a:pt x="472" y="271"/>
                    <a:pt x="467" y="287"/>
                  </a:cubicBezTo>
                  <a:cubicBezTo>
                    <a:pt x="461" y="303"/>
                    <a:pt x="459" y="324"/>
                    <a:pt x="459" y="349"/>
                  </a:cubicBezTo>
                  <a:cubicBezTo>
                    <a:pt x="459" y="536"/>
                    <a:pt x="459" y="536"/>
                    <a:pt x="459" y="536"/>
                  </a:cubicBezTo>
                  <a:cubicBezTo>
                    <a:pt x="454" y="537"/>
                    <a:pt x="448" y="538"/>
                    <a:pt x="441" y="539"/>
                  </a:cubicBezTo>
                  <a:cubicBezTo>
                    <a:pt x="435" y="539"/>
                    <a:pt x="429" y="539"/>
                    <a:pt x="424" y="539"/>
                  </a:cubicBezTo>
                  <a:cubicBezTo>
                    <a:pt x="419" y="539"/>
                    <a:pt x="413" y="539"/>
                    <a:pt x="407" y="539"/>
                  </a:cubicBezTo>
                  <a:cubicBezTo>
                    <a:pt x="401" y="538"/>
                    <a:pt x="395" y="537"/>
                    <a:pt x="389" y="536"/>
                  </a:cubicBezTo>
                  <a:lnTo>
                    <a:pt x="389" y="160"/>
                  </a:lnTo>
                  <a:close/>
                  <a:moveTo>
                    <a:pt x="773" y="487"/>
                  </a:moveTo>
                  <a:cubicBezTo>
                    <a:pt x="806" y="487"/>
                    <a:pt x="830" y="475"/>
                    <a:pt x="845" y="450"/>
                  </a:cubicBezTo>
                  <a:cubicBezTo>
                    <a:pt x="860" y="426"/>
                    <a:pt x="868" y="392"/>
                    <a:pt x="868" y="349"/>
                  </a:cubicBezTo>
                  <a:cubicBezTo>
                    <a:pt x="868" y="305"/>
                    <a:pt x="860" y="271"/>
                    <a:pt x="845" y="247"/>
                  </a:cubicBezTo>
                  <a:cubicBezTo>
                    <a:pt x="830" y="223"/>
                    <a:pt x="806" y="211"/>
                    <a:pt x="773" y="211"/>
                  </a:cubicBezTo>
                  <a:cubicBezTo>
                    <a:pt x="741" y="211"/>
                    <a:pt x="717" y="223"/>
                    <a:pt x="702" y="247"/>
                  </a:cubicBezTo>
                  <a:cubicBezTo>
                    <a:pt x="687" y="271"/>
                    <a:pt x="679" y="305"/>
                    <a:pt x="679" y="349"/>
                  </a:cubicBezTo>
                  <a:cubicBezTo>
                    <a:pt x="679" y="392"/>
                    <a:pt x="687" y="426"/>
                    <a:pt x="702" y="450"/>
                  </a:cubicBezTo>
                  <a:cubicBezTo>
                    <a:pt x="717" y="475"/>
                    <a:pt x="741" y="487"/>
                    <a:pt x="773" y="487"/>
                  </a:cubicBezTo>
                  <a:moveTo>
                    <a:pt x="773" y="545"/>
                  </a:moveTo>
                  <a:cubicBezTo>
                    <a:pt x="745" y="545"/>
                    <a:pt x="721" y="540"/>
                    <a:pt x="700" y="530"/>
                  </a:cubicBezTo>
                  <a:cubicBezTo>
                    <a:pt x="679" y="520"/>
                    <a:pt x="661" y="506"/>
                    <a:pt x="647" y="489"/>
                  </a:cubicBezTo>
                  <a:cubicBezTo>
                    <a:pt x="633" y="471"/>
                    <a:pt x="622" y="450"/>
                    <a:pt x="616" y="426"/>
                  </a:cubicBezTo>
                  <a:cubicBezTo>
                    <a:pt x="609" y="402"/>
                    <a:pt x="605" y="376"/>
                    <a:pt x="605" y="349"/>
                  </a:cubicBezTo>
                  <a:cubicBezTo>
                    <a:pt x="605" y="321"/>
                    <a:pt x="609" y="295"/>
                    <a:pt x="616" y="271"/>
                  </a:cubicBezTo>
                  <a:cubicBezTo>
                    <a:pt x="622" y="247"/>
                    <a:pt x="633" y="226"/>
                    <a:pt x="647" y="208"/>
                  </a:cubicBezTo>
                  <a:cubicBezTo>
                    <a:pt x="661" y="191"/>
                    <a:pt x="679" y="177"/>
                    <a:pt x="700" y="167"/>
                  </a:cubicBezTo>
                  <a:cubicBezTo>
                    <a:pt x="721" y="156"/>
                    <a:pt x="745" y="151"/>
                    <a:pt x="773" y="151"/>
                  </a:cubicBezTo>
                  <a:cubicBezTo>
                    <a:pt x="801" y="151"/>
                    <a:pt x="826" y="156"/>
                    <a:pt x="847" y="167"/>
                  </a:cubicBezTo>
                  <a:cubicBezTo>
                    <a:pt x="868" y="177"/>
                    <a:pt x="886" y="191"/>
                    <a:pt x="900" y="208"/>
                  </a:cubicBezTo>
                  <a:cubicBezTo>
                    <a:pt x="914" y="226"/>
                    <a:pt x="924" y="247"/>
                    <a:pt x="931" y="271"/>
                  </a:cubicBezTo>
                  <a:cubicBezTo>
                    <a:pt x="938" y="295"/>
                    <a:pt x="941" y="321"/>
                    <a:pt x="941" y="349"/>
                  </a:cubicBezTo>
                  <a:cubicBezTo>
                    <a:pt x="941" y="376"/>
                    <a:pt x="938" y="402"/>
                    <a:pt x="931" y="426"/>
                  </a:cubicBezTo>
                  <a:cubicBezTo>
                    <a:pt x="924" y="450"/>
                    <a:pt x="914" y="471"/>
                    <a:pt x="900" y="489"/>
                  </a:cubicBezTo>
                  <a:cubicBezTo>
                    <a:pt x="886" y="506"/>
                    <a:pt x="868" y="520"/>
                    <a:pt x="847" y="530"/>
                  </a:cubicBezTo>
                  <a:cubicBezTo>
                    <a:pt x="826" y="540"/>
                    <a:pt x="801" y="545"/>
                    <a:pt x="773" y="545"/>
                  </a:cubicBezTo>
                  <a:moveTo>
                    <a:pt x="972" y="160"/>
                  </a:moveTo>
                  <a:cubicBezTo>
                    <a:pt x="979" y="159"/>
                    <a:pt x="985" y="158"/>
                    <a:pt x="992" y="158"/>
                  </a:cubicBezTo>
                  <a:cubicBezTo>
                    <a:pt x="998" y="157"/>
                    <a:pt x="1004" y="157"/>
                    <a:pt x="1009" y="157"/>
                  </a:cubicBezTo>
                  <a:cubicBezTo>
                    <a:pt x="1016" y="157"/>
                    <a:pt x="1023" y="157"/>
                    <a:pt x="1029" y="158"/>
                  </a:cubicBezTo>
                  <a:cubicBezTo>
                    <a:pt x="1036" y="158"/>
                    <a:pt x="1042" y="159"/>
                    <a:pt x="1047" y="160"/>
                  </a:cubicBezTo>
                  <a:cubicBezTo>
                    <a:pt x="1118" y="467"/>
                    <a:pt x="1118" y="467"/>
                    <a:pt x="1118" y="467"/>
                  </a:cubicBezTo>
                  <a:cubicBezTo>
                    <a:pt x="1197" y="160"/>
                    <a:pt x="1197" y="160"/>
                    <a:pt x="1197" y="160"/>
                  </a:cubicBezTo>
                  <a:cubicBezTo>
                    <a:pt x="1202" y="159"/>
                    <a:pt x="1208" y="158"/>
                    <a:pt x="1214" y="158"/>
                  </a:cubicBezTo>
                  <a:cubicBezTo>
                    <a:pt x="1220" y="157"/>
                    <a:pt x="1226" y="157"/>
                    <a:pt x="1233" y="157"/>
                  </a:cubicBezTo>
                  <a:cubicBezTo>
                    <a:pt x="1240" y="158"/>
                    <a:pt x="1247" y="158"/>
                    <a:pt x="1252" y="158"/>
                  </a:cubicBezTo>
                  <a:cubicBezTo>
                    <a:pt x="1257" y="159"/>
                    <a:pt x="1263" y="159"/>
                    <a:pt x="1268" y="160"/>
                  </a:cubicBezTo>
                  <a:cubicBezTo>
                    <a:pt x="1346" y="462"/>
                    <a:pt x="1346" y="462"/>
                    <a:pt x="1346" y="462"/>
                  </a:cubicBezTo>
                  <a:cubicBezTo>
                    <a:pt x="1417" y="160"/>
                    <a:pt x="1417" y="160"/>
                    <a:pt x="1417" y="160"/>
                  </a:cubicBezTo>
                  <a:cubicBezTo>
                    <a:pt x="1422" y="159"/>
                    <a:pt x="1427" y="158"/>
                    <a:pt x="1432" y="158"/>
                  </a:cubicBezTo>
                  <a:cubicBezTo>
                    <a:pt x="1437" y="157"/>
                    <a:pt x="1443" y="157"/>
                    <a:pt x="1449" y="157"/>
                  </a:cubicBezTo>
                  <a:cubicBezTo>
                    <a:pt x="1454" y="157"/>
                    <a:pt x="1460" y="157"/>
                    <a:pt x="1466" y="158"/>
                  </a:cubicBezTo>
                  <a:cubicBezTo>
                    <a:pt x="1473" y="158"/>
                    <a:pt x="1479" y="159"/>
                    <a:pt x="1486" y="160"/>
                  </a:cubicBezTo>
                  <a:cubicBezTo>
                    <a:pt x="1378" y="536"/>
                    <a:pt x="1378" y="536"/>
                    <a:pt x="1378" y="536"/>
                  </a:cubicBezTo>
                  <a:cubicBezTo>
                    <a:pt x="1372" y="537"/>
                    <a:pt x="1366" y="538"/>
                    <a:pt x="1359" y="539"/>
                  </a:cubicBezTo>
                  <a:cubicBezTo>
                    <a:pt x="1353" y="539"/>
                    <a:pt x="1347" y="539"/>
                    <a:pt x="1342" y="539"/>
                  </a:cubicBezTo>
                  <a:cubicBezTo>
                    <a:pt x="1337" y="539"/>
                    <a:pt x="1332" y="539"/>
                    <a:pt x="1325" y="539"/>
                  </a:cubicBezTo>
                  <a:cubicBezTo>
                    <a:pt x="1319" y="538"/>
                    <a:pt x="1313" y="537"/>
                    <a:pt x="1307" y="536"/>
                  </a:cubicBezTo>
                  <a:cubicBezTo>
                    <a:pt x="1230" y="252"/>
                    <a:pt x="1230" y="252"/>
                    <a:pt x="1230" y="252"/>
                  </a:cubicBezTo>
                  <a:cubicBezTo>
                    <a:pt x="1149" y="536"/>
                    <a:pt x="1149" y="536"/>
                    <a:pt x="1149" y="536"/>
                  </a:cubicBezTo>
                  <a:cubicBezTo>
                    <a:pt x="1143" y="537"/>
                    <a:pt x="1136" y="538"/>
                    <a:pt x="1130" y="539"/>
                  </a:cubicBezTo>
                  <a:cubicBezTo>
                    <a:pt x="1123" y="539"/>
                    <a:pt x="1118" y="539"/>
                    <a:pt x="1113" y="539"/>
                  </a:cubicBezTo>
                  <a:cubicBezTo>
                    <a:pt x="1107" y="539"/>
                    <a:pt x="1102" y="539"/>
                    <a:pt x="1095" y="539"/>
                  </a:cubicBezTo>
                  <a:cubicBezTo>
                    <a:pt x="1089" y="538"/>
                    <a:pt x="1083" y="537"/>
                    <a:pt x="1078" y="536"/>
                  </a:cubicBezTo>
                  <a:lnTo>
                    <a:pt x="972" y="160"/>
                  </a:lnTo>
                  <a:close/>
                  <a:moveTo>
                    <a:pt x="1548" y="160"/>
                  </a:moveTo>
                  <a:cubicBezTo>
                    <a:pt x="1553" y="159"/>
                    <a:pt x="1558" y="158"/>
                    <a:pt x="1563" y="158"/>
                  </a:cubicBezTo>
                  <a:cubicBezTo>
                    <a:pt x="1568" y="157"/>
                    <a:pt x="1573" y="157"/>
                    <a:pt x="1578" y="157"/>
                  </a:cubicBezTo>
                  <a:cubicBezTo>
                    <a:pt x="1583" y="157"/>
                    <a:pt x="1588" y="157"/>
                    <a:pt x="1593" y="158"/>
                  </a:cubicBezTo>
                  <a:cubicBezTo>
                    <a:pt x="1597" y="158"/>
                    <a:pt x="1602" y="159"/>
                    <a:pt x="1607" y="160"/>
                  </a:cubicBezTo>
                  <a:cubicBezTo>
                    <a:pt x="1608" y="167"/>
                    <a:pt x="1610" y="177"/>
                    <a:pt x="1611" y="190"/>
                  </a:cubicBezTo>
                  <a:cubicBezTo>
                    <a:pt x="1613" y="202"/>
                    <a:pt x="1613" y="213"/>
                    <a:pt x="1613" y="221"/>
                  </a:cubicBezTo>
                  <a:cubicBezTo>
                    <a:pt x="1618" y="213"/>
                    <a:pt x="1624" y="204"/>
                    <a:pt x="1631" y="196"/>
                  </a:cubicBezTo>
                  <a:cubicBezTo>
                    <a:pt x="1639" y="188"/>
                    <a:pt x="1647" y="180"/>
                    <a:pt x="1656" y="174"/>
                  </a:cubicBezTo>
                  <a:cubicBezTo>
                    <a:pt x="1666" y="167"/>
                    <a:pt x="1676" y="162"/>
                    <a:pt x="1689" y="158"/>
                  </a:cubicBezTo>
                  <a:cubicBezTo>
                    <a:pt x="1701" y="153"/>
                    <a:pt x="1714" y="151"/>
                    <a:pt x="1729" y="151"/>
                  </a:cubicBezTo>
                  <a:cubicBezTo>
                    <a:pt x="1770" y="151"/>
                    <a:pt x="1800" y="164"/>
                    <a:pt x="1820" y="188"/>
                  </a:cubicBezTo>
                  <a:cubicBezTo>
                    <a:pt x="1840" y="213"/>
                    <a:pt x="1849" y="250"/>
                    <a:pt x="1849" y="298"/>
                  </a:cubicBezTo>
                  <a:cubicBezTo>
                    <a:pt x="1849" y="536"/>
                    <a:pt x="1849" y="536"/>
                    <a:pt x="1849" y="536"/>
                  </a:cubicBezTo>
                  <a:cubicBezTo>
                    <a:pt x="1844" y="537"/>
                    <a:pt x="1838" y="538"/>
                    <a:pt x="1832" y="539"/>
                  </a:cubicBezTo>
                  <a:cubicBezTo>
                    <a:pt x="1825" y="539"/>
                    <a:pt x="1819" y="539"/>
                    <a:pt x="1814" y="539"/>
                  </a:cubicBezTo>
                  <a:cubicBezTo>
                    <a:pt x="1809" y="539"/>
                    <a:pt x="1803" y="539"/>
                    <a:pt x="1797" y="539"/>
                  </a:cubicBezTo>
                  <a:cubicBezTo>
                    <a:pt x="1791" y="538"/>
                    <a:pt x="1785" y="537"/>
                    <a:pt x="1780" y="536"/>
                  </a:cubicBezTo>
                  <a:cubicBezTo>
                    <a:pt x="1780" y="318"/>
                    <a:pt x="1780" y="318"/>
                    <a:pt x="1780" y="318"/>
                  </a:cubicBezTo>
                  <a:cubicBezTo>
                    <a:pt x="1780" y="283"/>
                    <a:pt x="1775" y="258"/>
                    <a:pt x="1764" y="241"/>
                  </a:cubicBezTo>
                  <a:cubicBezTo>
                    <a:pt x="1754" y="225"/>
                    <a:pt x="1738" y="217"/>
                    <a:pt x="1715" y="217"/>
                  </a:cubicBezTo>
                  <a:cubicBezTo>
                    <a:pt x="1702" y="217"/>
                    <a:pt x="1690" y="219"/>
                    <a:pt x="1678" y="224"/>
                  </a:cubicBezTo>
                  <a:cubicBezTo>
                    <a:pt x="1666" y="229"/>
                    <a:pt x="1656" y="236"/>
                    <a:pt x="1647" y="247"/>
                  </a:cubicBezTo>
                  <a:cubicBezTo>
                    <a:pt x="1638" y="257"/>
                    <a:pt x="1631" y="270"/>
                    <a:pt x="1626" y="287"/>
                  </a:cubicBezTo>
                  <a:cubicBezTo>
                    <a:pt x="1620" y="303"/>
                    <a:pt x="1618" y="323"/>
                    <a:pt x="1618" y="346"/>
                  </a:cubicBezTo>
                  <a:cubicBezTo>
                    <a:pt x="1618" y="536"/>
                    <a:pt x="1618" y="536"/>
                    <a:pt x="1618" y="536"/>
                  </a:cubicBezTo>
                  <a:cubicBezTo>
                    <a:pt x="1612" y="537"/>
                    <a:pt x="1607" y="538"/>
                    <a:pt x="1600" y="539"/>
                  </a:cubicBezTo>
                  <a:cubicBezTo>
                    <a:pt x="1594" y="539"/>
                    <a:pt x="1588" y="539"/>
                    <a:pt x="1583" y="539"/>
                  </a:cubicBezTo>
                  <a:cubicBezTo>
                    <a:pt x="1578" y="539"/>
                    <a:pt x="1572" y="539"/>
                    <a:pt x="1566" y="539"/>
                  </a:cubicBezTo>
                  <a:cubicBezTo>
                    <a:pt x="1559" y="538"/>
                    <a:pt x="1553" y="537"/>
                    <a:pt x="1548" y="536"/>
                  </a:cubicBezTo>
                  <a:lnTo>
                    <a:pt x="1548" y="160"/>
                  </a:lnTo>
                  <a:close/>
                  <a:moveTo>
                    <a:pt x="1932" y="468"/>
                  </a:moveTo>
                  <a:cubicBezTo>
                    <a:pt x="1944" y="474"/>
                    <a:pt x="1958" y="478"/>
                    <a:pt x="1973" y="481"/>
                  </a:cubicBezTo>
                  <a:cubicBezTo>
                    <a:pt x="1989" y="484"/>
                    <a:pt x="2004" y="486"/>
                    <a:pt x="2019" y="486"/>
                  </a:cubicBezTo>
                  <a:cubicBezTo>
                    <a:pt x="2029" y="486"/>
                    <a:pt x="2040" y="485"/>
                    <a:pt x="2050" y="482"/>
                  </a:cubicBezTo>
                  <a:cubicBezTo>
                    <a:pt x="2059" y="480"/>
                    <a:pt x="2068" y="476"/>
                    <a:pt x="2075" y="471"/>
                  </a:cubicBezTo>
                  <a:cubicBezTo>
                    <a:pt x="2083" y="466"/>
                    <a:pt x="2088" y="460"/>
                    <a:pt x="2093" y="453"/>
                  </a:cubicBezTo>
                  <a:cubicBezTo>
                    <a:pt x="2097" y="446"/>
                    <a:pt x="2099" y="438"/>
                    <a:pt x="2099" y="429"/>
                  </a:cubicBezTo>
                  <a:cubicBezTo>
                    <a:pt x="2099" y="419"/>
                    <a:pt x="2098" y="411"/>
                    <a:pt x="2094" y="405"/>
                  </a:cubicBezTo>
                  <a:cubicBezTo>
                    <a:pt x="2091" y="399"/>
                    <a:pt x="2086" y="393"/>
                    <a:pt x="2080" y="389"/>
                  </a:cubicBezTo>
                  <a:cubicBezTo>
                    <a:pt x="2074" y="385"/>
                    <a:pt x="2068" y="381"/>
                    <a:pt x="2060" y="378"/>
                  </a:cubicBezTo>
                  <a:cubicBezTo>
                    <a:pt x="2052" y="374"/>
                    <a:pt x="2044" y="371"/>
                    <a:pt x="2035" y="368"/>
                  </a:cubicBezTo>
                  <a:cubicBezTo>
                    <a:pt x="2010" y="359"/>
                    <a:pt x="2010" y="359"/>
                    <a:pt x="2010" y="359"/>
                  </a:cubicBezTo>
                  <a:cubicBezTo>
                    <a:pt x="1980" y="347"/>
                    <a:pt x="1958" y="334"/>
                    <a:pt x="1945" y="319"/>
                  </a:cubicBezTo>
                  <a:cubicBezTo>
                    <a:pt x="1931" y="305"/>
                    <a:pt x="1925" y="285"/>
                    <a:pt x="1925" y="260"/>
                  </a:cubicBezTo>
                  <a:cubicBezTo>
                    <a:pt x="1925" y="227"/>
                    <a:pt x="1936" y="200"/>
                    <a:pt x="1959" y="181"/>
                  </a:cubicBezTo>
                  <a:cubicBezTo>
                    <a:pt x="1981" y="161"/>
                    <a:pt x="2015" y="151"/>
                    <a:pt x="2059" y="151"/>
                  </a:cubicBezTo>
                  <a:cubicBezTo>
                    <a:pt x="2077" y="151"/>
                    <a:pt x="2095" y="153"/>
                    <a:pt x="2112" y="157"/>
                  </a:cubicBezTo>
                  <a:cubicBezTo>
                    <a:pt x="2130" y="160"/>
                    <a:pt x="2145" y="165"/>
                    <a:pt x="2158" y="170"/>
                  </a:cubicBezTo>
                  <a:cubicBezTo>
                    <a:pt x="2158" y="179"/>
                    <a:pt x="2156" y="189"/>
                    <a:pt x="2153" y="199"/>
                  </a:cubicBezTo>
                  <a:cubicBezTo>
                    <a:pt x="2151" y="209"/>
                    <a:pt x="2147" y="218"/>
                    <a:pt x="2144" y="226"/>
                  </a:cubicBezTo>
                  <a:cubicBezTo>
                    <a:pt x="2133" y="222"/>
                    <a:pt x="2121" y="218"/>
                    <a:pt x="2107" y="215"/>
                  </a:cubicBezTo>
                  <a:cubicBezTo>
                    <a:pt x="2093" y="211"/>
                    <a:pt x="2077" y="209"/>
                    <a:pt x="2061" y="209"/>
                  </a:cubicBezTo>
                  <a:cubicBezTo>
                    <a:pt x="2043" y="209"/>
                    <a:pt x="2028" y="212"/>
                    <a:pt x="2015" y="219"/>
                  </a:cubicBezTo>
                  <a:cubicBezTo>
                    <a:pt x="2001" y="225"/>
                    <a:pt x="1995" y="236"/>
                    <a:pt x="1995" y="253"/>
                  </a:cubicBezTo>
                  <a:cubicBezTo>
                    <a:pt x="1995" y="261"/>
                    <a:pt x="1996" y="268"/>
                    <a:pt x="2000" y="274"/>
                  </a:cubicBezTo>
                  <a:cubicBezTo>
                    <a:pt x="2003" y="280"/>
                    <a:pt x="2007" y="285"/>
                    <a:pt x="2013" y="289"/>
                  </a:cubicBezTo>
                  <a:cubicBezTo>
                    <a:pt x="2019" y="293"/>
                    <a:pt x="2025" y="297"/>
                    <a:pt x="2032" y="299"/>
                  </a:cubicBezTo>
                  <a:cubicBezTo>
                    <a:pt x="2040" y="302"/>
                    <a:pt x="2047" y="305"/>
                    <a:pt x="2056" y="308"/>
                  </a:cubicBezTo>
                  <a:cubicBezTo>
                    <a:pt x="2087" y="319"/>
                    <a:pt x="2087" y="319"/>
                    <a:pt x="2087" y="319"/>
                  </a:cubicBezTo>
                  <a:cubicBezTo>
                    <a:pt x="2098" y="323"/>
                    <a:pt x="2109" y="328"/>
                    <a:pt x="2119" y="333"/>
                  </a:cubicBezTo>
                  <a:cubicBezTo>
                    <a:pt x="2129" y="339"/>
                    <a:pt x="2138" y="345"/>
                    <a:pt x="2145" y="353"/>
                  </a:cubicBezTo>
                  <a:cubicBezTo>
                    <a:pt x="2152" y="361"/>
                    <a:pt x="2158" y="371"/>
                    <a:pt x="2162" y="383"/>
                  </a:cubicBezTo>
                  <a:cubicBezTo>
                    <a:pt x="2167" y="394"/>
                    <a:pt x="2169" y="408"/>
                    <a:pt x="2169" y="424"/>
                  </a:cubicBezTo>
                  <a:cubicBezTo>
                    <a:pt x="2169" y="442"/>
                    <a:pt x="2165" y="459"/>
                    <a:pt x="2158" y="474"/>
                  </a:cubicBezTo>
                  <a:cubicBezTo>
                    <a:pt x="2151" y="489"/>
                    <a:pt x="2141" y="501"/>
                    <a:pt x="2129" y="512"/>
                  </a:cubicBezTo>
                  <a:cubicBezTo>
                    <a:pt x="2116" y="522"/>
                    <a:pt x="2100" y="530"/>
                    <a:pt x="2082" y="536"/>
                  </a:cubicBezTo>
                  <a:cubicBezTo>
                    <a:pt x="2064" y="542"/>
                    <a:pt x="2043" y="545"/>
                    <a:pt x="2022" y="545"/>
                  </a:cubicBezTo>
                  <a:cubicBezTo>
                    <a:pt x="1999" y="545"/>
                    <a:pt x="1979" y="544"/>
                    <a:pt x="1963" y="540"/>
                  </a:cubicBezTo>
                  <a:cubicBezTo>
                    <a:pt x="1946" y="537"/>
                    <a:pt x="1930" y="533"/>
                    <a:pt x="1915" y="528"/>
                  </a:cubicBezTo>
                  <a:cubicBezTo>
                    <a:pt x="1916" y="518"/>
                    <a:pt x="1918" y="508"/>
                    <a:pt x="1921" y="498"/>
                  </a:cubicBezTo>
                  <a:cubicBezTo>
                    <a:pt x="1924" y="488"/>
                    <a:pt x="1928" y="478"/>
                    <a:pt x="1932" y="468"/>
                  </a:cubicBezTo>
                  <a:moveTo>
                    <a:pt x="2262" y="218"/>
                  </a:moveTo>
                  <a:cubicBezTo>
                    <a:pt x="2207" y="218"/>
                    <a:pt x="2207" y="218"/>
                    <a:pt x="2207" y="218"/>
                  </a:cubicBezTo>
                  <a:cubicBezTo>
                    <a:pt x="2204" y="208"/>
                    <a:pt x="2204" y="208"/>
                    <a:pt x="2204" y="208"/>
                  </a:cubicBezTo>
                  <a:cubicBezTo>
                    <a:pt x="2325" y="67"/>
                    <a:pt x="2325" y="67"/>
                    <a:pt x="2325" y="67"/>
                  </a:cubicBezTo>
                  <a:cubicBezTo>
                    <a:pt x="2331" y="67"/>
                    <a:pt x="2331" y="67"/>
                    <a:pt x="2331" y="67"/>
                  </a:cubicBezTo>
                  <a:cubicBezTo>
                    <a:pt x="2331" y="160"/>
                    <a:pt x="2331" y="160"/>
                    <a:pt x="2331" y="160"/>
                  </a:cubicBezTo>
                  <a:cubicBezTo>
                    <a:pt x="2422" y="160"/>
                    <a:pt x="2422" y="160"/>
                    <a:pt x="2422" y="160"/>
                  </a:cubicBezTo>
                  <a:cubicBezTo>
                    <a:pt x="2424" y="168"/>
                    <a:pt x="2425" y="178"/>
                    <a:pt x="2425" y="188"/>
                  </a:cubicBezTo>
                  <a:cubicBezTo>
                    <a:pt x="2425" y="193"/>
                    <a:pt x="2424" y="198"/>
                    <a:pt x="2424" y="203"/>
                  </a:cubicBezTo>
                  <a:cubicBezTo>
                    <a:pt x="2424" y="208"/>
                    <a:pt x="2423" y="213"/>
                    <a:pt x="2422" y="218"/>
                  </a:cubicBezTo>
                  <a:cubicBezTo>
                    <a:pt x="2331" y="218"/>
                    <a:pt x="2331" y="218"/>
                    <a:pt x="2331" y="218"/>
                  </a:cubicBezTo>
                  <a:cubicBezTo>
                    <a:pt x="2331" y="390"/>
                    <a:pt x="2331" y="390"/>
                    <a:pt x="2331" y="390"/>
                  </a:cubicBezTo>
                  <a:cubicBezTo>
                    <a:pt x="2331" y="410"/>
                    <a:pt x="2331" y="427"/>
                    <a:pt x="2333" y="439"/>
                  </a:cubicBezTo>
                  <a:cubicBezTo>
                    <a:pt x="2335" y="451"/>
                    <a:pt x="2337" y="460"/>
                    <a:pt x="2341" y="467"/>
                  </a:cubicBezTo>
                  <a:cubicBezTo>
                    <a:pt x="2345" y="474"/>
                    <a:pt x="2351" y="478"/>
                    <a:pt x="2358" y="480"/>
                  </a:cubicBezTo>
                  <a:cubicBezTo>
                    <a:pt x="2364" y="482"/>
                    <a:pt x="2373" y="484"/>
                    <a:pt x="2383" y="484"/>
                  </a:cubicBezTo>
                  <a:cubicBezTo>
                    <a:pt x="2391" y="484"/>
                    <a:pt x="2399" y="483"/>
                    <a:pt x="2406" y="482"/>
                  </a:cubicBezTo>
                  <a:cubicBezTo>
                    <a:pt x="2413" y="480"/>
                    <a:pt x="2419" y="479"/>
                    <a:pt x="2425" y="478"/>
                  </a:cubicBezTo>
                  <a:cubicBezTo>
                    <a:pt x="2428" y="487"/>
                    <a:pt x="2430" y="497"/>
                    <a:pt x="2431" y="508"/>
                  </a:cubicBezTo>
                  <a:cubicBezTo>
                    <a:pt x="2431" y="518"/>
                    <a:pt x="2432" y="527"/>
                    <a:pt x="2432" y="535"/>
                  </a:cubicBezTo>
                  <a:cubicBezTo>
                    <a:pt x="2422" y="537"/>
                    <a:pt x="2413" y="539"/>
                    <a:pt x="2402" y="540"/>
                  </a:cubicBezTo>
                  <a:cubicBezTo>
                    <a:pt x="2392" y="542"/>
                    <a:pt x="2381" y="542"/>
                    <a:pt x="2369" y="542"/>
                  </a:cubicBezTo>
                  <a:cubicBezTo>
                    <a:pt x="2335" y="542"/>
                    <a:pt x="2309" y="534"/>
                    <a:pt x="2290" y="517"/>
                  </a:cubicBezTo>
                  <a:cubicBezTo>
                    <a:pt x="2271" y="499"/>
                    <a:pt x="2262" y="471"/>
                    <a:pt x="2262" y="431"/>
                  </a:cubicBezTo>
                  <a:lnTo>
                    <a:pt x="2262" y="218"/>
                  </a:lnTo>
                  <a:close/>
                  <a:moveTo>
                    <a:pt x="2715" y="312"/>
                  </a:moveTo>
                  <a:cubicBezTo>
                    <a:pt x="2715" y="298"/>
                    <a:pt x="2714" y="285"/>
                    <a:pt x="2710" y="273"/>
                  </a:cubicBezTo>
                  <a:cubicBezTo>
                    <a:pt x="2707" y="260"/>
                    <a:pt x="2702" y="249"/>
                    <a:pt x="2695" y="240"/>
                  </a:cubicBezTo>
                  <a:cubicBezTo>
                    <a:pt x="2688" y="231"/>
                    <a:pt x="2679" y="223"/>
                    <a:pt x="2669" y="218"/>
                  </a:cubicBezTo>
                  <a:cubicBezTo>
                    <a:pt x="2658" y="212"/>
                    <a:pt x="2646" y="209"/>
                    <a:pt x="2631" y="209"/>
                  </a:cubicBezTo>
                  <a:cubicBezTo>
                    <a:pt x="2603" y="209"/>
                    <a:pt x="2581" y="218"/>
                    <a:pt x="2565" y="236"/>
                  </a:cubicBezTo>
                  <a:cubicBezTo>
                    <a:pt x="2550" y="254"/>
                    <a:pt x="2541" y="280"/>
                    <a:pt x="2538" y="312"/>
                  </a:cubicBezTo>
                  <a:lnTo>
                    <a:pt x="2715" y="312"/>
                  </a:lnTo>
                  <a:close/>
                  <a:moveTo>
                    <a:pt x="2537" y="366"/>
                  </a:moveTo>
                  <a:cubicBezTo>
                    <a:pt x="2538" y="407"/>
                    <a:pt x="2548" y="437"/>
                    <a:pt x="2568" y="456"/>
                  </a:cubicBezTo>
                  <a:cubicBezTo>
                    <a:pt x="2587" y="475"/>
                    <a:pt x="2616" y="485"/>
                    <a:pt x="2654" y="485"/>
                  </a:cubicBezTo>
                  <a:cubicBezTo>
                    <a:pt x="2687" y="485"/>
                    <a:pt x="2719" y="479"/>
                    <a:pt x="2748" y="467"/>
                  </a:cubicBezTo>
                  <a:cubicBezTo>
                    <a:pt x="2752" y="474"/>
                    <a:pt x="2755" y="483"/>
                    <a:pt x="2758" y="493"/>
                  </a:cubicBezTo>
                  <a:cubicBezTo>
                    <a:pt x="2760" y="504"/>
                    <a:pt x="2761" y="514"/>
                    <a:pt x="2762" y="525"/>
                  </a:cubicBezTo>
                  <a:cubicBezTo>
                    <a:pt x="2746" y="531"/>
                    <a:pt x="2729" y="537"/>
                    <a:pt x="2711" y="540"/>
                  </a:cubicBezTo>
                  <a:cubicBezTo>
                    <a:pt x="2692" y="543"/>
                    <a:pt x="2672" y="545"/>
                    <a:pt x="2649" y="545"/>
                  </a:cubicBezTo>
                  <a:cubicBezTo>
                    <a:pt x="2617" y="545"/>
                    <a:pt x="2589" y="540"/>
                    <a:pt x="2565" y="531"/>
                  </a:cubicBezTo>
                  <a:cubicBezTo>
                    <a:pt x="2542" y="521"/>
                    <a:pt x="2522" y="508"/>
                    <a:pt x="2507" y="490"/>
                  </a:cubicBezTo>
                  <a:cubicBezTo>
                    <a:pt x="2492" y="473"/>
                    <a:pt x="2481" y="453"/>
                    <a:pt x="2474" y="429"/>
                  </a:cubicBezTo>
                  <a:cubicBezTo>
                    <a:pt x="2467" y="405"/>
                    <a:pt x="2463" y="379"/>
                    <a:pt x="2463" y="351"/>
                  </a:cubicBezTo>
                  <a:cubicBezTo>
                    <a:pt x="2463" y="323"/>
                    <a:pt x="2467" y="297"/>
                    <a:pt x="2474" y="273"/>
                  </a:cubicBezTo>
                  <a:cubicBezTo>
                    <a:pt x="2480" y="248"/>
                    <a:pt x="2491" y="227"/>
                    <a:pt x="2505" y="210"/>
                  </a:cubicBezTo>
                  <a:cubicBezTo>
                    <a:pt x="2519" y="192"/>
                    <a:pt x="2536" y="178"/>
                    <a:pt x="2558" y="167"/>
                  </a:cubicBezTo>
                  <a:cubicBezTo>
                    <a:pt x="2579" y="156"/>
                    <a:pt x="2604" y="151"/>
                    <a:pt x="2633" y="151"/>
                  </a:cubicBezTo>
                  <a:cubicBezTo>
                    <a:pt x="2658" y="151"/>
                    <a:pt x="2680" y="156"/>
                    <a:pt x="2699" y="164"/>
                  </a:cubicBezTo>
                  <a:cubicBezTo>
                    <a:pt x="2717" y="173"/>
                    <a:pt x="2733" y="185"/>
                    <a:pt x="2746" y="201"/>
                  </a:cubicBezTo>
                  <a:cubicBezTo>
                    <a:pt x="2758" y="216"/>
                    <a:pt x="2768" y="235"/>
                    <a:pt x="2774" y="256"/>
                  </a:cubicBezTo>
                  <a:cubicBezTo>
                    <a:pt x="2781" y="277"/>
                    <a:pt x="2784" y="300"/>
                    <a:pt x="2784" y="325"/>
                  </a:cubicBezTo>
                  <a:cubicBezTo>
                    <a:pt x="2784" y="332"/>
                    <a:pt x="2784" y="339"/>
                    <a:pt x="2784" y="347"/>
                  </a:cubicBezTo>
                  <a:cubicBezTo>
                    <a:pt x="2783" y="354"/>
                    <a:pt x="2783" y="361"/>
                    <a:pt x="2782" y="366"/>
                  </a:cubicBezTo>
                  <a:lnTo>
                    <a:pt x="2537" y="366"/>
                  </a:lnTo>
                  <a:close/>
                  <a:moveTo>
                    <a:pt x="2862" y="77"/>
                  </a:moveTo>
                  <a:cubicBezTo>
                    <a:pt x="2861" y="71"/>
                    <a:pt x="2860" y="65"/>
                    <a:pt x="2860" y="58"/>
                  </a:cubicBezTo>
                  <a:cubicBezTo>
                    <a:pt x="2860" y="51"/>
                    <a:pt x="2859" y="45"/>
                    <a:pt x="2859" y="40"/>
                  </a:cubicBezTo>
                  <a:cubicBezTo>
                    <a:pt x="2859" y="34"/>
                    <a:pt x="2860" y="28"/>
                    <a:pt x="2860" y="22"/>
                  </a:cubicBezTo>
                  <a:cubicBezTo>
                    <a:pt x="2860" y="15"/>
                    <a:pt x="2861" y="9"/>
                    <a:pt x="2862" y="3"/>
                  </a:cubicBezTo>
                  <a:cubicBezTo>
                    <a:pt x="2868" y="2"/>
                    <a:pt x="2874" y="1"/>
                    <a:pt x="2881" y="1"/>
                  </a:cubicBezTo>
                  <a:cubicBezTo>
                    <a:pt x="2888" y="0"/>
                    <a:pt x="2894" y="0"/>
                    <a:pt x="2899" y="0"/>
                  </a:cubicBezTo>
                  <a:cubicBezTo>
                    <a:pt x="2905" y="0"/>
                    <a:pt x="2911" y="0"/>
                    <a:pt x="2918" y="1"/>
                  </a:cubicBezTo>
                  <a:cubicBezTo>
                    <a:pt x="2925" y="1"/>
                    <a:pt x="2931" y="2"/>
                    <a:pt x="2937" y="3"/>
                  </a:cubicBezTo>
                  <a:cubicBezTo>
                    <a:pt x="2938" y="9"/>
                    <a:pt x="2938" y="15"/>
                    <a:pt x="2938" y="22"/>
                  </a:cubicBezTo>
                  <a:cubicBezTo>
                    <a:pt x="2939" y="28"/>
                    <a:pt x="2939" y="34"/>
                    <a:pt x="2939" y="40"/>
                  </a:cubicBezTo>
                  <a:cubicBezTo>
                    <a:pt x="2939" y="45"/>
                    <a:pt x="2939" y="51"/>
                    <a:pt x="2938" y="58"/>
                  </a:cubicBezTo>
                  <a:cubicBezTo>
                    <a:pt x="2938" y="65"/>
                    <a:pt x="2938" y="71"/>
                    <a:pt x="2937" y="77"/>
                  </a:cubicBezTo>
                  <a:cubicBezTo>
                    <a:pt x="2931" y="78"/>
                    <a:pt x="2925" y="79"/>
                    <a:pt x="2918" y="79"/>
                  </a:cubicBezTo>
                  <a:cubicBezTo>
                    <a:pt x="2911" y="80"/>
                    <a:pt x="2905" y="80"/>
                    <a:pt x="2900" y="80"/>
                  </a:cubicBezTo>
                  <a:cubicBezTo>
                    <a:pt x="2895" y="80"/>
                    <a:pt x="2888" y="80"/>
                    <a:pt x="2881" y="79"/>
                  </a:cubicBezTo>
                  <a:cubicBezTo>
                    <a:pt x="2874" y="79"/>
                    <a:pt x="2868" y="78"/>
                    <a:pt x="2862" y="77"/>
                  </a:cubicBezTo>
                  <a:moveTo>
                    <a:pt x="2877" y="217"/>
                  </a:moveTo>
                  <a:cubicBezTo>
                    <a:pt x="2831" y="217"/>
                    <a:pt x="2831" y="217"/>
                    <a:pt x="2831" y="217"/>
                  </a:cubicBezTo>
                  <a:cubicBezTo>
                    <a:pt x="2830" y="213"/>
                    <a:pt x="2830" y="209"/>
                    <a:pt x="2829" y="204"/>
                  </a:cubicBezTo>
                  <a:cubicBezTo>
                    <a:pt x="2829" y="199"/>
                    <a:pt x="2829" y="194"/>
                    <a:pt x="2829" y="189"/>
                  </a:cubicBezTo>
                  <a:cubicBezTo>
                    <a:pt x="2829" y="184"/>
                    <a:pt x="2829" y="179"/>
                    <a:pt x="2829" y="174"/>
                  </a:cubicBezTo>
                  <a:cubicBezTo>
                    <a:pt x="2830" y="169"/>
                    <a:pt x="2830" y="164"/>
                    <a:pt x="2831" y="160"/>
                  </a:cubicBezTo>
                  <a:cubicBezTo>
                    <a:pt x="2945" y="160"/>
                    <a:pt x="2945" y="160"/>
                    <a:pt x="2945" y="160"/>
                  </a:cubicBezTo>
                  <a:cubicBezTo>
                    <a:pt x="2945" y="536"/>
                    <a:pt x="2945" y="536"/>
                    <a:pt x="2945" y="536"/>
                  </a:cubicBezTo>
                  <a:cubicBezTo>
                    <a:pt x="2940" y="537"/>
                    <a:pt x="2934" y="538"/>
                    <a:pt x="2928" y="539"/>
                  </a:cubicBezTo>
                  <a:cubicBezTo>
                    <a:pt x="2922" y="539"/>
                    <a:pt x="2916" y="539"/>
                    <a:pt x="2911" y="539"/>
                  </a:cubicBezTo>
                  <a:cubicBezTo>
                    <a:pt x="2906" y="539"/>
                    <a:pt x="2901" y="539"/>
                    <a:pt x="2894" y="539"/>
                  </a:cubicBezTo>
                  <a:cubicBezTo>
                    <a:pt x="2888" y="538"/>
                    <a:pt x="2882" y="537"/>
                    <a:pt x="2877" y="536"/>
                  </a:cubicBezTo>
                  <a:lnTo>
                    <a:pt x="2877" y="217"/>
                  </a:lnTo>
                  <a:close/>
                  <a:moveTo>
                    <a:pt x="3046" y="160"/>
                  </a:moveTo>
                  <a:cubicBezTo>
                    <a:pt x="3051" y="159"/>
                    <a:pt x="3056" y="158"/>
                    <a:pt x="3061" y="158"/>
                  </a:cubicBezTo>
                  <a:cubicBezTo>
                    <a:pt x="3066" y="157"/>
                    <a:pt x="3071" y="157"/>
                    <a:pt x="3076" y="157"/>
                  </a:cubicBezTo>
                  <a:cubicBezTo>
                    <a:pt x="3081" y="157"/>
                    <a:pt x="3086" y="157"/>
                    <a:pt x="3090" y="158"/>
                  </a:cubicBezTo>
                  <a:cubicBezTo>
                    <a:pt x="3095" y="158"/>
                    <a:pt x="3099" y="159"/>
                    <a:pt x="3105" y="160"/>
                  </a:cubicBezTo>
                  <a:cubicBezTo>
                    <a:pt x="3106" y="167"/>
                    <a:pt x="3107" y="177"/>
                    <a:pt x="3109" y="190"/>
                  </a:cubicBezTo>
                  <a:cubicBezTo>
                    <a:pt x="3110" y="202"/>
                    <a:pt x="3111" y="213"/>
                    <a:pt x="3111" y="221"/>
                  </a:cubicBezTo>
                  <a:cubicBezTo>
                    <a:pt x="3116" y="213"/>
                    <a:pt x="3122" y="204"/>
                    <a:pt x="3129" y="196"/>
                  </a:cubicBezTo>
                  <a:cubicBezTo>
                    <a:pt x="3136" y="188"/>
                    <a:pt x="3144" y="180"/>
                    <a:pt x="3154" y="174"/>
                  </a:cubicBezTo>
                  <a:cubicBezTo>
                    <a:pt x="3163" y="167"/>
                    <a:pt x="3174" y="162"/>
                    <a:pt x="3186" y="158"/>
                  </a:cubicBezTo>
                  <a:cubicBezTo>
                    <a:pt x="3198" y="153"/>
                    <a:pt x="3212" y="151"/>
                    <a:pt x="3226" y="151"/>
                  </a:cubicBezTo>
                  <a:cubicBezTo>
                    <a:pt x="3267" y="151"/>
                    <a:pt x="3298" y="164"/>
                    <a:pt x="3317" y="188"/>
                  </a:cubicBezTo>
                  <a:cubicBezTo>
                    <a:pt x="3337" y="213"/>
                    <a:pt x="3347" y="250"/>
                    <a:pt x="3347" y="298"/>
                  </a:cubicBezTo>
                  <a:cubicBezTo>
                    <a:pt x="3347" y="536"/>
                    <a:pt x="3347" y="536"/>
                    <a:pt x="3347" y="536"/>
                  </a:cubicBezTo>
                  <a:cubicBezTo>
                    <a:pt x="3342" y="537"/>
                    <a:pt x="3336" y="538"/>
                    <a:pt x="3329" y="539"/>
                  </a:cubicBezTo>
                  <a:cubicBezTo>
                    <a:pt x="3323" y="539"/>
                    <a:pt x="3317" y="539"/>
                    <a:pt x="3312" y="539"/>
                  </a:cubicBezTo>
                  <a:cubicBezTo>
                    <a:pt x="3307" y="539"/>
                    <a:pt x="3301" y="539"/>
                    <a:pt x="3295" y="539"/>
                  </a:cubicBezTo>
                  <a:cubicBezTo>
                    <a:pt x="3288" y="538"/>
                    <a:pt x="3283" y="537"/>
                    <a:pt x="3277" y="536"/>
                  </a:cubicBezTo>
                  <a:cubicBezTo>
                    <a:pt x="3277" y="318"/>
                    <a:pt x="3277" y="318"/>
                    <a:pt x="3277" y="318"/>
                  </a:cubicBezTo>
                  <a:cubicBezTo>
                    <a:pt x="3277" y="283"/>
                    <a:pt x="3272" y="258"/>
                    <a:pt x="3262" y="241"/>
                  </a:cubicBezTo>
                  <a:cubicBezTo>
                    <a:pt x="3252" y="225"/>
                    <a:pt x="3235" y="217"/>
                    <a:pt x="3213" y="217"/>
                  </a:cubicBezTo>
                  <a:cubicBezTo>
                    <a:pt x="3200" y="217"/>
                    <a:pt x="3187" y="219"/>
                    <a:pt x="3176" y="224"/>
                  </a:cubicBezTo>
                  <a:cubicBezTo>
                    <a:pt x="3164" y="229"/>
                    <a:pt x="3154" y="236"/>
                    <a:pt x="3145" y="247"/>
                  </a:cubicBezTo>
                  <a:cubicBezTo>
                    <a:pt x="3136" y="257"/>
                    <a:pt x="3129" y="270"/>
                    <a:pt x="3123" y="287"/>
                  </a:cubicBezTo>
                  <a:cubicBezTo>
                    <a:pt x="3118" y="303"/>
                    <a:pt x="3115" y="323"/>
                    <a:pt x="3115" y="346"/>
                  </a:cubicBezTo>
                  <a:cubicBezTo>
                    <a:pt x="3115" y="536"/>
                    <a:pt x="3115" y="536"/>
                    <a:pt x="3115" y="536"/>
                  </a:cubicBezTo>
                  <a:cubicBezTo>
                    <a:pt x="3110" y="537"/>
                    <a:pt x="3104" y="538"/>
                    <a:pt x="3098" y="539"/>
                  </a:cubicBezTo>
                  <a:cubicBezTo>
                    <a:pt x="3092" y="539"/>
                    <a:pt x="3086" y="539"/>
                    <a:pt x="3081" y="539"/>
                  </a:cubicBezTo>
                  <a:cubicBezTo>
                    <a:pt x="3076" y="539"/>
                    <a:pt x="3070" y="539"/>
                    <a:pt x="3063" y="539"/>
                  </a:cubicBezTo>
                  <a:cubicBezTo>
                    <a:pt x="3057" y="538"/>
                    <a:pt x="3051" y="537"/>
                    <a:pt x="3046" y="536"/>
                  </a:cubicBezTo>
                  <a:lnTo>
                    <a:pt x="3046" y="160"/>
                  </a:lnTo>
                  <a:close/>
                  <a:moveTo>
                    <a:pt x="3611" y="9"/>
                  </a:moveTo>
                  <a:cubicBezTo>
                    <a:pt x="3617" y="8"/>
                    <a:pt x="3622" y="7"/>
                    <a:pt x="3629" y="7"/>
                  </a:cubicBezTo>
                  <a:cubicBezTo>
                    <a:pt x="3635" y="6"/>
                    <a:pt x="3641" y="6"/>
                    <a:pt x="3647" y="6"/>
                  </a:cubicBezTo>
                  <a:cubicBezTo>
                    <a:pt x="3653" y="6"/>
                    <a:pt x="3659" y="6"/>
                    <a:pt x="3665" y="7"/>
                  </a:cubicBezTo>
                  <a:cubicBezTo>
                    <a:pt x="3671" y="7"/>
                    <a:pt x="3677" y="8"/>
                    <a:pt x="3683" y="9"/>
                  </a:cubicBezTo>
                  <a:cubicBezTo>
                    <a:pt x="3683" y="226"/>
                    <a:pt x="3683" y="226"/>
                    <a:pt x="3683" y="226"/>
                  </a:cubicBezTo>
                  <a:cubicBezTo>
                    <a:pt x="3898" y="226"/>
                    <a:pt x="3898" y="226"/>
                    <a:pt x="3898" y="226"/>
                  </a:cubicBezTo>
                  <a:cubicBezTo>
                    <a:pt x="3898" y="9"/>
                    <a:pt x="3898" y="9"/>
                    <a:pt x="3898" y="9"/>
                  </a:cubicBezTo>
                  <a:cubicBezTo>
                    <a:pt x="3903" y="8"/>
                    <a:pt x="3908" y="7"/>
                    <a:pt x="3914" y="7"/>
                  </a:cubicBezTo>
                  <a:cubicBezTo>
                    <a:pt x="3921" y="6"/>
                    <a:pt x="3927" y="6"/>
                    <a:pt x="3933" y="6"/>
                  </a:cubicBezTo>
                  <a:cubicBezTo>
                    <a:pt x="3939" y="6"/>
                    <a:pt x="3945" y="6"/>
                    <a:pt x="3951" y="7"/>
                  </a:cubicBezTo>
                  <a:cubicBezTo>
                    <a:pt x="3958" y="7"/>
                    <a:pt x="3964" y="8"/>
                    <a:pt x="3969" y="9"/>
                  </a:cubicBezTo>
                  <a:cubicBezTo>
                    <a:pt x="3969" y="536"/>
                    <a:pt x="3969" y="536"/>
                    <a:pt x="3969" y="536"/>
                  </a:cubicBezTo>
                  <a:cubicBezTo>
                    <a:pt x="3964" y="537"/>
                    <a:pt x="3958" y="538"/>
                    <a:pt x="3952" y="538"/>
                  </a:cubicBezTo>
                  <a:cubicBezTo>
                    <a:pt x="3946" y="539"/>
                    <a:pt x="3940" y="539"/>
                    <a:pt x="3933" y="539"/>
                  </a:cubicBezTo>
                  <a:cubicBezTo>
                    <a:pt x="3927" y="539"/>
                    <a:pt x="3921" y="539"/>
                    <a:pt x="3915" y="538"/>
                  </a:cubicBezTo>
                  <a:cubicBezTo>
                    <a:pt x="3908" y="538"/>
                    <a:pt x="3903" y="537"/>
                    <a:pt x="3898" y="536"/>
                  </a:cubicBezTo>
                  <a:cubicBezTo>
                    <a:pt x="3898" y="292"/>
                    <a:pt x="3898" y="292"/>
                    <a:pt x="3898" y="292"/>
                  </a:cubicBezTo>
                  <a:cubicBezTo>
                    <a:pt x="3683" y="292"/>
                    <a:pt x="3683" y="292"/>
                    <a:pt x="3683" y="292"/>
                  </a:cubicBezTo>
                  <a:cubicBezTo>
                    <a:pt x="3683" y="536"/>
                    <a:pt x="3683" y="536"/>
                    <a:pt x="3683" y="536"/>
                  </a:cubicBezTo>
                  <a:cubicBezTo>
                    <a:pt x="3677" y="537"/>
                    <a:pt x="3671" y="538"/>
                    <a:pt x="3665" y="538"/>
                  </a:cubicBezTo>
                  <a:cubicBezTo>
                    <a:pt x="3660" y="539"/>
                    <a:pt x="3653" y="539"/>
                    <a:pt x="3647" y="539"/>
                  </a:cubicBezTo>
                  <a:cubicBezTo>
                    <a:pt x="3641" y="539"/>
                    <a:pt x="3635" y="539"/>
                    <a:pt x="3628" y="538"/>
                  </a:cubicBezTo>
                  <a:cubicBezTo>
                    <a:pt x="3622" y="538"/>
                    <a:pt x="3616" y="537"/>
                    <a:pt x="3611" y="536"/>
                  </a:cubicBezTo>
                  <a:lnTo>
                    <a:pt x="3611" y="9"/>
                  </a:lnTo>
                  <a:close/>
                  <a:moveTo>
                    <a:pt x="4196" y="537"/>
                  </a:moveTo>
                  <a:cubicBezTo>
                    <a:pt x="4192" y="537"/>
                    <a:pt x="4189" y="537"/>
                    <a:pt x="4185" y="537"/>
                  </a:cubicBezTo>
                  <a:cubicBezTo>
                    <a:pt x="4181" y="538"/>
                    <a:pt x="4177" y="538"/>
                    <a:pt x="4173" y="538"/>
                  </a:cubicBezTo>
                  <a:cubicBezTo>
                    <a:pt x="4168" y="538"/>
                    <a:pt x="4163" y="538"/>
                    <a:pt x="4158" y="537"/>
                  </a:cubicBezTo>
                  <a:cubicBezTo>
                    <a:pt x="4153" y="537"/>
                    <a:pt x="4149" y="537"/>
                    <a:pt x="4146" y="536"/>
                  </a:cubicBezTo>
                  <a:cubicBezTo>
                    <a:pt x="4026" y="160"/>
                    <a:pt x="4026" y="160"/>
                    <a:pt x="4026" y="160"/>
                  </a:cubicBezTo>
                  <a:cubicBezTo>
                    <a:pt x="4032" y="159"/>
                    <a:pt x="4039" y="158"/>
                    <a:pt x="4045" y="158"/>
                  </a:cubicBezTo>
                  <a:cubicBezTo>
                    <a:pt x="4052" y="158"/>
                    <a:pt x="4058" y="158"/>
                    <a:pt x="4063" y="158"/>
                  </a:cubicBezTo>
                  <a:cubicBezTo>
                    <a:pt x="4069" y="158"/>
                    <a:pt x="4076" y="158"/>
                    <a:pt x="4084" y="158"/>
                  </a:cubicBezTo>
                  <a:cubicBezTo>
                    <a:pt x="4091" y="158"/>
                    <a:pt x="4098" y="159"/>
                    <a:pt x="4103" y="160"/>
                  </a:cubicBezTo>
                  <a:cubicBezTo>
                    <a:pt x="4202" y="510"/>
                    <a:pt x="4202" y="510"/>
                    <a:pt x="4202" y="510"/>
                  </a:cubicBezTo>
                  <a:cubicBezTo>
                    <a:pt x="4306" y="160"/>
                    <a:pt x="4306" y="160"/>
                    <a:pt x="4306" y="160"/>
                  </a:cubicBezTo>
                  <a:cubicBezTo>
                    <a:pt x="4316" y="159"/>
                    <a:pt x="4327" y="158"/>
                    <a:pt x="4340" y="158"/>
                  </a:cubicBezTo>
                  <a:cubicBezTo>
                    <a:pt x="4345" y="158"/>
                    <a:pt x="4351" y="158"/>
                    <a:pt x="4358" y="158"/>
                  </a:cubicBezTo>
                  <a:cubicBezTo>
                    <a:pt x="4364" y="158"/>
                    <a:pt x="4371" y="159"/>
                    <a:pt x="4377" y="160"/>
                  </a:cubicBezTo>
                  <a:cubicBezTo>
                    <a:pt x="4238" y="613"/>
                    <a:pt x="4238" y="613"/>
                    <a:pt x="4238" y="613"/>
                  </a:cubicBezTo>
                  <a:cubicBezTo>
                    <a:pt x="4231" y="633"/>
                    <a:pt x="4224" y="650"/>
                    <a:pt x="4217" y="663"/>
                  </a:cubicBezTo>
                  <a:cubicBezTo>
                    <a:pt x="4210" y="677"/>
                    <a:pt x="4202" y="688"/>
                    <a:pt x="4193" y="696"/>
                  </a:cubicBezTo>
                  <a:cubicBezTo>
                    <a:pt x="4184" y="704"/>
                    <a:pt x="4174" y="710"/>
                    <a:pt x="4163" y="714"/>
                  </a:cubicBezTo>
                  <a:cubicBezTo>
                    <a:pt x="4152" y="717"/>
                    <a:pt x="4140" y="719"/>
                    <a:pt x="4125" y="719"/>
                  </a:cubicBezTo>
                  <a:cubicBezTo>
                    <a:pt x="4114" y="719"/>
                    <a:pt x="4104" y="718"/>
                    <a:pt x="4093" y="716"/>
                  </a:cubicBezTo>
                  <a:cubicBezTo>
                    <a:pt x="4083" y="715"/>
                    <a:pt x="4073" y="713"/>
                    <a:pt x="4065" y="710"/>
                  </a:cubicBezTo>
                  <a:cubicBezTo>
                    <a:pt x="4065" y="699"/>
                    <a:pt x="4066" y="689"/>
                    <a:pt x="4068" y="680"/>
                  </a:cubicBezTo>
                  <a:cubicBezTo>
                    <a:pt x="4070" y="671"/>
                    <a:pt x="4073" y="662"/>
                    <a:pt x="4077" y="654"/>
                  </a:cubicBezTo>
                  <a:cubicBezTo>
                    <a:pt x="4081" y="655"/>
                    <a:pt x="4087" y="657"/>
                    <a:pt x="4094" y="658"/>
                  </a:cubicBezTo>
                  <a:cubicBezTo>
                    <a:pt x="4101" y="660"/>
                    <a:pt x="4109" y="661"/>
                    <a:pt x="4117" y="661"/>
                  </a:cubicBezTo>
                  <a:cubicBezTo>
                    <a:pt x="4124" y="661"/>
                    <a:pt x="4129" y="660"/>
                    <a:pt x="4135" y="659"/>
                  </a:cubicBezTo>
                  <a:cubicBezTo>
                    <a:pt x="4140" y="658"/>
                    <a:pt x="4145" y="655"/>
                    <a:pt x="4150" y="652"/>
                  </a:cubicBezTo>
                  <a:cubicBezTo>
                    <a:pt x="4154" y="648"/>
                    <a:pt x="4159" y="643"/>
                    <a:pt x="4163" y="636"/>
                  </a:cubicBezTo>
                  <a:cubicBezTo>
                    <a:pt x="4167" y="629"/>
                    <a:pt x="4171" y="620"/>
                    <a:pt x="4174" y="608"/>
                  </a:cubicBezTo>
                  <a:lnTo>
                    <a:pt x="4196" y="537"/>
                  </a:lnTo>
                  <a:close/>
                  <a:moveTo>
                    <a:pt x="4614" y="360"/>
                  </a:moveTo>
                  <a:cubicBezTo>
                    <a:pt x="4607" y="359"/>
                    <a:pt x="4598" y="358"/>
                    <a:pt x="4587" y="357"/>
                  </a:cubicBezTo>
                  <a:cubicBezTo>
                    <a:pt x="4577" y="356"/>
                    <a:pt x="4567" y="355"/>
                    <a:pt x="4560" y="355"/>
                  </a:cubicBezTo>
                  <a:cubicBezTo>
                    <a:pt x="4531" y="355"/>
                    <a:pt x="4509" y="361"/>
                    <a:pt x="4494" y="372"/>
                  </a:cubicBezTo>
                  <a:cubicBezTo>
                    <a:pt x="4478" y="383"/>
                    <a:pt x="4471" y="400"/>
                    <a:pt x="4471" y="423"/>
                  </a:cubicBezTo>
                  <a:cubicBezTo>
                    <a:pt x="4471" y="438"/>
                    <a:pt x="4473" y="450"/>
                    <a:pt x="4478" y="458"/>
                  </a:cubicBezTo>
                  <a:cubicBezTo>
                    <a:pt x="4484" y="466"/>
                    <a:pt x="4490" y="472"/>
                    <a:pt x="4498" y="477"/>
                  </a:cubicBezTo>
                  <a:cubicBezTo>
                    <a:pt x="4506" y="481"/>
                    <a:pt x="4514" y="484"/>
                    <a:pt x="4523" y="485"/>
                  </a:cubicBezTo>
                  <a:cubicBezTo>
                    <a:pt x="4533" y="486"/>
                    <a:pt x="4542" y="486"/>
                    <a:pt x="4550" y="486"/>
                  </a:cubicBezTo>
                  <a:cubicBezTo>
                    <a:pt x="4561" y="486"/>
                    <a:pt x="4572" y="486"/>
                    <a:pt x="4583" y="485"/>
                  </a:cubicBezTo>
                  <a:cubicBezTo>
                    <a:pt x="4595" y="483"/>
                    <a:pt x="4605" y="482"/>
                    <a:pt x="4614" y="479"/>
                  </a:cubicBezTo>
                  <a:lnTo>
                    <a:pt x="4614" y="360"/>
                  </a:lnTo>
                  <a:close/>
                  <a:moveTo>
                    <a:pt x="4614" y="288"/>
                  </a:moveTo>
                  <a:cubicBezTo>
                    <a:pt x="4614" y="260"/>
                    <a:pt x="4607" y="240"/>
                    <a:pt x="4593" y="228"/>
                  </a:cubicBezTo>
                  <a:cubicBezTo>
                    <a:pt x="4579" y="217"/>
                    <a:pt x="4559" y="211"/>
                    <a:pt x="4532" y="211"/>
                  </a:cubicBezTo>
                  <a:cubicBezTo>
                    <a:pt x="4515" y="211"/>
                    <a:pt x="4500" y="213"/>
                    <a:pt x="4486" y="216"/>
                  </a:cubicBezTo>
                  <a:cubicBezTo>
                    <a:pt x="4472" y="218"/>
                    <a:pt x="4458" y="222"/>
                    <a:pt x="4444" y="226"/>
                  </a:cubicBezTo>
                  <a:cubicBezTo>
                    <a:pt x="4435" y="210"/>
                    <a:pt x="4431" y="191"/>
                    <a:pt x="4431" y="168"/>
                  </a:cubicBezTo>
                  <a:cubicBezTo>
                    <a:pt x="4447" y="163"/>
                    <a:pt x="4464" y="159"/>
                    <a:pt x="4483" y="156"/>
                  </a:cubicBezTo>
                  <a:cubicBezTo>
                    <a:pt x="4503" y="153"/>
                    <a:pt x="4521" y="151"/>
                    <a:pt x="4539" y="151"/>
                  </a:cubicBezTo>
                  <a:cubicBezTo>
                    <a:pt x="4586" y="151"/>
                    <a:pt x="4621" y="162"/>
                    <a:pt x="4646" y="185"/>
                  </a:cubicBezTo>
                  <a:cubicBezTo>
                    <a:pt x="4670" y="207"/>
                    <a:pt x="4682" y="242"/>
                    <a:pt x="4682" y="291"/>
                  </a:cubicBezTo>
                  <a:cubicBezTo>
                    <a:pt x="4682" y="527"/>
                    <a:pt x="4682" y="527"/>
                    <a:pt x="4682" y="527"/>
                  </a:cubicBezTo>
                  <a:cubicBezTo>
                    <a:pt x="4666" y="531"/>
                    <a:pt x="4646" y="535"/>
                    <a:pt x="4622" y="539"/>
                  </a:cubicBezTo>
                  <a:cubicBezTo>
                    <a:pt x="4599" y="543"/>
                    <a:pt x="4575" y="545"/>
                    <a:pt x="4551" y="545"/>
                  </a:cubicBezTo>
                  <a:cubicBezTo>
                    <a:pt x="4528" y="545"/>
                    <a:pt x="4507" y="543"/>
                    <a:pt x="4489" y="539"/>
                  </a:cubicBezTo>
                  <a:cubicBezTo>
                    <a:pt x="4470" y="534"/>
                    <a:pt x="4455" y="527"/>
                    <a:pt x="4442" y="517"/>
                  </a:cubicBezTo>
                  <a:cubicBezTo>
                    <a:pt x="4429" y="507"/>
                    <a:pt x="4419" y="495"/>
                    <a:pt x="4412" y="480"/>
                  </a:cubicBezTo>
                  <a:cubicBezTo>
                    <a:pt x="4405" y="465"/>
                    <a:pt x="4401" y="446"/>
                    <a:pt x="4401" y="425"/>
                  </a:cubicBezTo>
                  <a:cubicBezTo>
                    <a:pt x="4401" y="404"/>
                    <a:pt x="4405" y="385"/>
                    <a:pt x="4413" y="370"/>
                  </a:cubicBezTo>
                  <a:cubicBezTo>
                    <a:pt x="4422" y="354"/>
                    <a:pt x="4433" y="340"/>
                    <a:pt x="4447" y="330"/>
                  </a:cubicBezTo>
                  <a:cubicBezTo>
                    <a:pt x="4461" y="319"/>
                    <a:pt x="4477" y="312"/>
                    <a:pt x="4495" y="306"/>
                  </a:cubicBezTo>
                  <a:cubicBezTo>
                    <a:pt x="4514" y="301"/>
                    <a:pt x="4533" y="299"/>
                    <a:pt x="4553" y="299"/>
                  </a:cubicBezTo>
                  <a:cubicBezTo>
                    <a:pt x="4568" y="299"/>
                    <a:pt x="4580" y="299"/>
                    <a:pt x="4590" y="300"/>
                  </a:cubicBezTo>
                  <a:cubicBezTo>
                    <a:pt x="4599" y="301"/>
                    <a:pt x="4607" y="301"/>
                    <a:pt x="4614" y="302"/>
                  </a:cubicBezTo>
                  <a:lnTo>
                    <a:pt x="4614" y="288"/>
                  </a:lnTo>
                  <a:close/>
                  <a:moveTo>
                    <a:pt x="4776" y="218"/>
                  </a:moveTo>
                  <a:cubicBezTo>
                    <a:pt x="4721" y="218"/>
                    <a:pt x="4721" y="218"/>
                    <a:pt x="4721" y="218"/>
                  </a:cubicBezTo>
                  <a:cubicBezTo>
                    <a:pt x="4718" y="208"/>
                    <a:pt x="4718" y="208"/>
                    <a:pt x="4718" y="208"/>
                  </a:cubicBezTo>
                  <a:cubicBezTo>
                    <a:pt x="4839" y="67"/>
                    <a:pt x="4839" y="67"/>
                    <a:pt x="4839" y="67"/>
                  </a:cubicBezTo>
                  <a:cubicBezTo>
                    <a:pt x="4844" y="67"/>
                    <a:pt x="4844" y="67"/>
                    <a:pt x="4844" y="67"/>
                  </a:cubicBezTo>
                  <a:cubicBezTo>
                    <a:pt x="4844" y="160"/>
                    <a:pt x="4844" y="160"/>
                    <a:pt x="4844" y="160"/>
                  </a:cubicBezTo>
                  <a:cubicBezTo>
                    <a:pt x="4936" y="160"/>
                    <a:pt x="4936" y="160"/>
                    <a:pt x="4936" y="160"/>
                  </a:cubicBezTo>
                  <a:cubicBezTo>
                    <a:pt x="4938" y="168"/>
                    <a:pt x="4939" y="178"/>
                    <a:pt x="4939" y="188"/>
                  </a:cubicBezTo>
                  <a:cubicBezTo>
                    <a:pt x="4939" y="193"/>
                    <a:pt x="4938" y="198"/>
                    <a:pt x="4938" y="203"/>
                  </a:cubicBezTo>
                  <a:cubicBezTo>
                    <a:pt x="4937" y="208"/>
                    <a:pt x="4937" y="213"/>
                    <a:pt x="4936" y="218"/>
                  </a:cubicBezTo>
                  <a:cubicBezTo>
                    <a:pt x="4844" y="218"/>
                    <a:pt x="4844" y="218"/>
                    <a:pt x="4844" y="218"/>
                  </a:cubicBezTo>
                  <a:cubicBezTo>
                    <a:pt x="4844" y="390"/>
                    <a:pt x="4844" y="390"/>
                    <a:pt x="4844" y="390"/>
                  </a:cubicBezTo>
                  <a:cubicBezTo>
                    <a:pt x="4844" y="410"/>
                    <a:pt x="4845" y="427"/>
                    <a:pt x="4847" y="439"/>
                  </a:cubicBezTo>
                  <a:cubicBezTo>
                    <a:pt x="4849" y="451"/>
                    <a:pt x="4851" y="460"/>
                    <a:pt x="4855" y="467"/>
                  </a:cubicBezTo>
                  <a:cubicBezTo>
                    <a:pt x="4859" y="474"/>
                    <a:pt x="4865" y="478"/>
                    <a:pt x="4871" y="480"/>
                  </a:cubicBezTo>
                  <a:cubicBezTo>
                    <a:pt x="4878" y="482"/>
                    <a:pt x="4887" y="484"/>
                    <a:pt x="4897" y="484"/>
                  </a:cubicBezTo>
                  <a:cubicBezTo>
                    <a:pt x="4905" y="484"/>
                    <a:pt x="4913" y="483"/>
                    <a:pt x="4920" y="482"/>
                  </a:cubicBezTo>
                  <a:cubicBezTo>
                    <a:pt x="4927" y="480"/>
                    <a:pt x="4933" y="479"/>
                    <a:pt x="4939" y="478"/>
                  </a:cubicBezTo>
                  <a:cubicBezTo>
                    <a:pt x="4942" y="487"/>
                    <a:pt x="4944" y="497"/>
                    <a:pt x="4945" y="508"/>
                  </a:cubicBezTo>
                  <a:cubicBezTo>
                    <a:pt x="4945" y="518"/>
                    <a:pt x="4946" y="527"/>
                    <a:pt x="4946" y="535"/>
                  </a:cubicBezTo>
                  <a:cubicBezTo>
                    <a:pt x="4936" y="537"/>
                    <a:pt x="4926" y="539"/>
                    <a:pt x="4916" y="540"/>
                  </a:cubicBezTo>
                  <a:cubicBezTo>
                    <a:pt x="4906" y="542"/>
                    <a:pt x="4895" y="542"/>
                    <a:pt x="4883" y="542"/>
                  </a:cubicBezTo>
                  <a:cubicBezTo>
                    <a:pt x="4849" y="542"/>
                    <a:pt x="4823" y="534"/>
                    <a:pt x="4804" y="517"/>
                  </a:cubicBezTo>
                  <a:cubicBezTo>
                    <a:pt x="4785" y="499"/>
                    <a:pt x="4776" y="471"/>
                    <a:pt x="4776" y="431"/>
                  </a:cubicBezTo>
                  <a:lnTo>
                    <a:pt x="4776" y="218"/>
                  </a:lnTo>
                  <a:close/>
                  <a:moveTo>
                    <a:pt x="5024" y="218"/>
                  </a:moveTo>
                  <a:cubicBezTo>
                    <a:pt x="4969" y="218"/>
                    <a:pt x="4969" y="218"/>
                    <a:pt x="4969" y="218"/>
                  </a:cubicBezTo>
                  <a:cubicBezTo>
                    <a:pt x="4966" y="208"/>
                    <a:pt x="4966" y="208"/>
                    <a:pt x="4966" y="208"/>
                  </a:cubicBezTo>
                  <a:cubicBezTo>
                    <a:pt x="5087" y="67"/>
                    <a:pt x="5087" y="67"/>
                    <a:pt x="5087" y="67"/>
                  </a:cubicBezTo>
                  <a:cubicBezTo>
                    <a:pt x="5092" y="67"/>
                    <a:pt x="5092" y="67"/>
                    <a:pt x="5092" y="67"/>
                  </a:cubicBezTo>
                  <a:cubicBezTo>
                    <a:pt x="5092" y="160"/>
                    <a:pt x="5092" y="160"/>
                    <a:pt x="5092" y="160"/>
                  </a:cubicBezTo>
                  <a:cubicBezTo>
                    <a:pt x="5184" y="160"/>
                    <a:pt x="5184" y="160"/>
                    <a:pt x="5184" y="160"/>
                  </a:cubicBezTo>
                  <a:cubicBezTo>
                    <a:pt x="5186" y="168"/>
                    <a:pt x="5187" y="178"/>
                    <a:pt x="5187" y="188"/>
                  </a:cubicBezTo>
                  <a:cubicBezTo>
                    <a:pt x="5187" y="193"/>
                    <a:pt x="5186" y="198"/>
                    <a:pt x="5186" y="203"/>
                  </a:cubicBezTo>
                  <a:cubicBezTo>
                    <a:pt x="5185" y="208"/>
                    <a:pt x="5185" y="213"/>
                    <a:pt x="5184" y="218"/>
                  </a:cubicBezTo>
                  <a:cubicBezTo>
                    <a:pt x="5092" y="218"/>
                    <a:pt x="5092" y="218"/>
                    <a:pt x="5092" y="218"/>
                  </a:cubicBezTo>
                  <a:cubicBezTo>
                    <a:pt x="5092" y="390"/>
                    <a:pt x="5092" y="390"/>
                    <a:pt x="5092" y="390"/>
                  </a:cubicBezTo>
                  <a:cubicBezTo>
                    <a:pt x="5092" y="410"/>
                    <a:pt x="5093" y="427"/>
                    <a:pt x="5095" y="439"/>
                  </a:cubicBezTo>
                  <a:cubicBezTo>
                    <a:pt x="5096" y="451"/>
                    <a:pt x="5099" y="460"/>
                    <a:pt x="5103" y="467"/>
                  </a:cubicBezTo>
                  <a:cubicBezTo>
                    <a:pt x="5107" y="474"/>
                    <a:pt x="5113" y="478"/>
                    <a:pt x="5119" y="480"/>
                  </a:cubicBezTo>
                  <a:cubicBezTo>
                    <a:pt x="5126" y="482"/>
                    <a:pt x="5135" y="484"/>
                    <a:pt x="5145" y="484"/>
                  </a:cubicBezTo>
                  <a:cubicBezTo>
                    <a:pt x="5153" y="484"/>
                    <a:pt x="5160" y="483"/>
                    <a:pt x="5168" y="482"/>
                  </a:cubicBezTo>
                  <a:cubicBezTo>
                    <a:pt x="5175" y="480"/>
                    <a:pt x="5181" y="479"/>
                    <a:pt x="5187" y="478"/>
                  </a:cubicBezTo>
                  <a:cubicBezTo>
                    <a:pt x="5190" y="487"/>
                    <a:pt x="5192" y="497"/>
                    <a:pt x="5192" y="508"/>
                  </a:cubicBezTo>
                  <a:cubicBezTo>
                    <a:pt x="5193" y="518"/>
                    <a:pt x="5194" y="527"/>
                    <a:pt x="5194" y="535"/>
                  </a:cubicBezTo>
                  <a:cubicBezTo>
                    <a:pt x="5184" y="537"/>
                    <a:pt x="5174" y="539"/>
                    <a:pt x="5164" y="540"/>
                  </a:cubicBezTo>
                  <a:cubicBezTo>
                    <a:pt x="5154" y="542"/>
                    <a:pt x="5143" y="542"/>
                    <a:pt x="5131" y="542"/>
                  </a:cubicBezTo>
                  <a:cubicBezTo>
                    <a:pt x="5097" y="542"/>
                    <a:pt x="5071" y="534"/>
                    <a:pt x="5052" y="517"/>
                  </a:cubicBezTo>
                  <a:cubicBezTo>
                    <a:pt x="5033" y="499"/>
                    <a:pt x="5024" y="471"/>
                    <a:pt x="5024" y="431"/>
                  </a:cubicBezTo>
                  <a:lnTo>
                    <a:pt x="5024" y="218"/>
                  </a:lnTo>
                  <a:close/>
                  <a:moveTo>
                    <a:pt x="0" y="734"/>
                  </a:moveTo>
                  <a:cubicBezTo>
                    <a:pt x="264" y="734"/>
                    <a:pt x="264" y="734"/>
                    <a:pt x="264" y="734"/>
                  </a:cubicBezTo>
                  <a:cubicBezTo>
                    <a:pt x="265" y="738"/>
                    <a:pt x="266" y="744"/>
                    <a:pt x="266" y="749"/>
                  </a:cubicBezTo>
                  <a:cubicBezTo>
                    <a:pt x="267" y="755"/>
                    <a:pt x="267" y="760"/>
                    <a:pt x="267" y="766"/>
                  </a:cubicBezTo>
                  <a:cubicBezTo>
                    <a:pt x="267" y="771"/>
                    <a:pt x="267" y="777"/>
                    <a:pt x="266" y="783"/>
                  </a:cubicBezTo>
                  <a:cubicBezTo>
                    <a:pt x="266" y="789"/>
                    <a:pt x="265" y="794"/>
                    <a:pt x="264" y="799"/>
                  </a:cubicBezTo>
                  <a:cubicBezTo>
                    <a:pt x="72" y="799"/>
                    <a:pt x="72" y="799"/>
                    <a:pt x="72" y="799"/>
                  </a:cubicBezTo>
                  <a:cubicBezTo>
                    <a:pt x="72" y="954"/>
                    <a:pt x="72" y="954"/>
                    <a:pt x="72" y="954"/>
                  </a:cubicBezTo>
                  <a:cubicBezTo>
                    <a:pt x="233" y="954"/>
                    <a:pt x="233" y="954"/>
                    <a:pt x="233" y="954"/>
                  </a:cubicBezTo>
                  <a:cubicBezTo>
                    <a:pt x="233" y="959"/>
                    <a:pt x="234" y="964"/>
                    <a:pt x="235" y="970"/>
                  </a:cubicBezTo>
                  <a:cubicBezTo>
                    <a:pt x="235" y="976"/>
                    <a:pt x="235" y="981"/>
                    <a:pt x="235" y="987"/>
                  </a:cubicBezTo>
                  <a:cubicBezTo>
                    <a:pt x="235" y="992"/>
                    <a:pt x="235" y="997"/>
                    <a:pt x="235" y="1003"/>
                  </a:cubicBezTo>
                  <a:cubicBezTo>
                    <a:pt x="234" y="1009"/>
                    <a:pt x="233" y="1014"/>
                    <a:pt x="233" y="1020"/>
                  </a:cubicBezTo>
                  <a:cubicBezTo>
                    <a:pt x="72" y="1020"/>
                    <a:pt x="72" y="1020"/>
                    <a:pt x="72" y="1020"/>
                  </a:cubicBezTo>
                  <a:cubicBezTo>
                    <a:pt x="72" y="1261"/>
                    <a:pt x="72" y="1261"/>
                    <a:pt x="72" y="1261"/>
                  </a:cubicBezTo>
                  <a:cubicBezTo>
                    <a:pt x="66" y="1262"/>
                    <a:pt x="60" y="1263"/>
                    <a:pt x="54" y="1263"/>
                  </a:cubicBezTo>
                  <a:cubicBezTo>
                    <a:pt x="49" y="1264"/>
                    <a:pt x="42" y="1264"/>
                    <a:pt x="36" y="1264"/>
                  </a:cubicBezTo>
                  <a:cubicBezTo>
                    <a:pt x="30" y="1264"/>
                    <a:pt x="24" y="1264"/>
                    <a:pt x="17" y="1263"/>
                  </a:cubicBezTo>
                  <a:cubicBezTo>
                    <a:pt x="11" y="1263"/>
                    <a:pt x="5" y="1262"/>
                    <a:pt x="0" y="1261"/>
                  </a:cubicBezTo>
                  <a:lnTo>
                    <a:pt x="0" y="734"/>
                  </a:lnTo>
                  <a:close/>
                  <a:moveTo>
                    <a:pt x="489" y="1084"/>
                  </a:moveTo>
                  <a:cubicBezTo>
                    <a:pt x="482" y="1083"/>
                    <a:pt x="473" y="1082"/>
                    <a:pt x="462" y="1081"/>
                  </a:cubicBezTo>
                  <a:cubicBezTo>
                    <a:pt x="451" y="1080"/>
                    <a:pt x="442" y="1080"/>
                    <a:pt x="435" y="1080"/>
                  </a:cubicBezTo>
                  <a:cubicBezTo>
                    <a:pt x="406" y="1080"/>
                    <a:pt x="384" y="1085"/>
                    <a:pt x="368" y="1097"/>
                  </a:cubicBezTo>
                  <a:cubicBezTo>
                    <a:pt x="353" y="1108"/>
                    <a:pt x="346" y="1125"/>
                    <a:pt x="346" y="1148"/>
                  </a:cubicBezTo>
                  <a:cubicBezTo>
                    <a:pt x="346" y="1163"/>
                    <a:pt x="348" y="1174"/>
                    <a:pt x="353" y="1182"/>
                  </a:cubicBezTo>
                  <a:cubicBezTo>
                    <a:pt x="358" y="1191"/>
                    <a:pt x="365" y="1197"/>
                    <a:pt x="373" y="1201"/>
                  </a:cubicBezTo>
                  <a:cubicBezTo>
                    <a:pt x="380" y="1206"/>
                    <a:pt x="389" y="1209"/>
                    <a:pt x="398" y="1210"/>
                  </a:cubicBezTo>
                  <a:cubicBezTo>
                    <a:pt x="408" y="1210"/>
                    <a:pt x="417" y="1211"/>
                    <a:pt x="425" y="1211"/>
                  </a:cubicBezTo>
                  <a:cubicBezTo>
                    <a:pt x="436" y="1211"/>
                    <a:pt x="447" y="1210"/>
                    <a:pt x="458" y="1209"/>
                  </a:cubicBezTo>
                  <a:cubicBezTo>
                    <a:pt x="470" y="1208"/>
                    <a:pt x="480" y="1206"/>
                    <a:pt x="489" y="1204"/>
                  </a:cubicBezTo>
                  <a:lnTo>
                    <a:pt x="489" y="1084"/>
                  </a:lnTo>
                  <a:close/>
                  <a:moveTo>
                    <a:pt x="489" y="1013"/>
                  </a:moveTo>
                  <a:cubicBezTo>
                    <a:pt x="489" y="984"/>
                    <a:pt x="482" y="964"/>
                    <a:pt x="468" y="953"/>
                  </a:cubicBezTo>
                  <a:cubicBezTo>
                    <a:pt x="454" y="942"/>
                    <a:pt x="433" y="936"/>
                    <a:pt x="407" y="936"/>
                  </a:cubicBezTo>
                  <a:cubicBezTo>
                    <a:pt x="390" y="936"/>
                    <a:pt x="375" y="937"/>
                    <a:pt x="361" y="940"/>
                  </a:cubicBezTo>
                  <a:cubicBezTo>
                    <a:pt x="346" y="943"/>
                    <a:pt x="332" y="946"/>
                    <a:pt x="319" y="951"/>
                  </a:cubicBezTo>
                  <a:cubicBezTo>
                    <a:pt x="310" y="934"/>
                    <a:pt x="306" y="915"/>
                    <a:pt x="306" y="893"/>
                  </a:cubicBezTo>
                  <a:cubicBezTo>
                    <a:pt x="321" y="887"/>
                    <a:pt x="339" y="883"/>
                    <a:pt x="358" y="880"/>
                  </a:cubicBezTo>
                  <a:cubicBezTo>
                    <a:pt x="377" y="877"/>
                    <a:pt x="396" y="876"/>
                    <a:pt x="414" y="876"/>
                  </a:cubicBezTo>
                  <a:cubicBezTo>
                    <a:pt x="461" y="876"/>
                    <a:pt x="496" y="887"/>
                    <a:pt x="520" y="909"/>
                  </a:cubicBezTo>
                  <a:cubicBezTo>
                    <a:pt x="545" y="931"/>
                    <a:pt x="557" y="967"/>
                    <a:pt x="557" y="1016"/>
                  </a:cubicBezTo>
                  <a:cubicBezTo>
                    <a:pt x="557" y="1251"/>
                    <a:pt x="557" y="1251"/>
                    <a:pt x="557" y="1251"/>
                  </a:cubicBezTo>
                  <a:cubicBezTo>
                    <a:pt x="541" y="1255"/>
                    <a:pt x="521" y="1259"/>
                    <a:pt x="497" y="1263"/>
                  </a:cubicBezTo>
                  <a:cubicBezTo>
                    <a:pt x="474" y="1268"/>
                    <a:pt x="450" y="1270"/>
                    <a:pt x="426" y="1270"/>
                  </a:cubicBezTo>
                  <a:cubicBezTo>
                    <a:pt x="403" y="1270"/>
                    <a:pt x="382" y="1267"/>
                    <a:pt x="363" y="1263"/>
                  </a:cubicBezTo>
                  <a:cubicBezTo>
                    <a:pt x="345" y="1259"/>
                    <a:pt x="329" y="1252"/>
                    <a:pt x="316" y="1242"/>
                  </a:cubicBezTo>
                  <a:cubicBezTo>
                    <a:pt x="304" y="1232"/>
                    <a:pt x="294" y="1220"/>
                    <a:pt x="287" y="1204"/>
                  </a:cubicBezTo>
                  <a:cubicBezTo>
                    <a:pt x="280" y="1189"/>
                    <a:pt x="276" y="1171"/>
                    <a:pt x="276" y="1149"/>
                  </a:cubicBezTo>
                  <a:cubicBezTo>
                    <a:pt x="276" y="1128"/>
                    <a:pt x="280" y="1110"/>
                    <a:pt x="288" y="1094"/>
                  </a:cubicBezTo>
                  <a:cubicBezTo>
                    <a:pt x="297" y="1078"/>
                    <a:pt x="308" y="1065"/>
                    <a:pt x="322" y="1054"/>
                  </a:cubicBezTo>
                  <a:cubicBezTo>
                    <a:pt x="336" y="1044"/>
                    <a:pt x="352" y="1036"/>
                    <a:pt x="370" y="1031"/>
                  </a:cubicBezTo>
                  <a:cubicBezTo>
                    <a:pt x="388" y="1026"/>
                    <a:pt x="408" y="1023"/>
                    <a:pt x="428" y="1023"/>
                  </a:cubicBezTo>
                  <a:cubicBezTo>
                    <a:pt x="443" y="1023"/>
                    <a:pt x="455" y="1024"/>
                    <a:pt x="465" y="1024"/>
                  </a:cubicBezTo>
                  <a:cubicBezTo>
                    <a:pt x="474" y="1025"/>
                    <a:pt x="482" y="1026"/>
                    <a:pt x="489" y="1027"/>
                  </a:cubicBezTo>
                  <a:lnTo>
                    <a:pt x="489" y="1013"/>
                  </a:lnTo>
                  <a:close/>
                  <a:moveTo>
                    <a:pt x="634" y="885"/>
                  </a:moveTo>
                  <a:cubicBezTo>
                    <a:pt x="639" y="884"/>
                    <a:pt x="644" y="883"/>
                    <a:pt x="648" y="882"/>
                  </a:cubicBezTo>
                  <a:cubicBezTo>
                    <a:pt x="653" y="882"/>
                    <a:pt x="658" y="882"/>
                    <a:pt x="663" y="882"/>
                  </a:cubicBezTo>
                  <a:cubicBezTo>
                    <a:pt x="668" y="882"/>
                    <a:pt x="673" y="882"/>
                    <a:pt x="679" y="882"/>
                  </a:cubicBezTo>
                  <a:cubicBezTo>
                    <a:pt x="684" y="883"/>
                    <a:pt x="688" y="884"/>
                    <a:pt x="693" y="885"/>
                  </a:cubicBezTo>
                  <a:cubicBezTo>
                    <a:pt x="694" y="892"/>
                    <a:pt x="695" y="902"/>
                    <a:pt x="697" y="914"/>
                  </a:cubicBezTo>
                  <a:cubicBezTo>
                    <a:pt x="698" y="926"/>
                    <a:pt x="699" y="936"/>
                    <a:pt x="699" y="944"/>
                  </a:cubicBezTo>
                  <a:cubicBezTo>
                    <a:pt x="709" y="927"/>
                    <a:pt x="722" y="913"/>
                    <a:pt x="738" y="901"/>
                  </a:cubicBezTo>
                  <a:cubicBezTo>
                    <a:pt x="754" y="889"/>
                    <a:pt x="775" y="882"/>
                    <a:pt x="800" y="882"/>
                  </a:cubicBezTo>
                  <a:cubicBezTo>
                    <a:pt x="804" y="882"/>
                    <a:pt x="808" y="883"/>
                    <a:pt x="812" y="883"/>
                  </a:cubicBezTo>
                  <a:cubicBezTo>
                    <a:pt x="816" y="883"/>
                    <a:pt x="819" y="883"/>
                    <a:pt x="822" y="884"/>
                  </a:cubicBezTo>
                  <a:cubicBezTo>
                    <a:pt x="823" y="888"/>
                    <a:pt x="823" y="893"/>
                    <a:pt x="824" y="898"/>
                  </a:cubicBezTo>
                  <a:cubicBezTo>
                    <a:pt x="824" y="903"/>
                    <a:pt x="825" y="908"/>
                    <a:pt x="825" y="913"/>
                  </a:cubicBezTo>
                  <a:cubicBezTo>
                    <a:pt x="825" y="919"/>
                    <a:pt x="824" y="925"/>
                    <a:pt x="824" y="932"/>
                  </a:cubicBezTo>
                  <a:cubicBezTo>
                    <a:pt x="823" y="938"/>
                    <a:pt x="822" y="944"/>
                    <a:pt x="821" y="950"/>
                  </a:cubicBezTo>
                  <a:cubicBezTo>
                    <a:pt x="817" y="949"/>
                    <a:pt x="814" y="948"/>
                    <a:pt x="810" y="948"/>
                  </a:cubicBezTo>
                  <a:cubicBezTo>
                    <a:pt x="800" y="948"/>
                    <a:pt x="800" y="948"/>
                    <a:pt x="800" y="948"/>
                  </a:cubicBezTo>
                  <a:cubicBezTo>
                    <a:pt x="787" y="948"/>
                    <a:pt x="775" y="950"/>
                    <a:pt x="764" y="954"/>
                  </a:cubicBezTo>
                  <a:cubicBezTo>
                    <a:pt x="752" y="958"/>
                    <a:pt x="742" y="964"/>
                    <a:pt x="733" y="973"/>
                  </a:cubicBezTo>
                  <a:cubicBezTo>
                    <a:pt x="724" y="983"/>
                    <a:pt x="717" y="995"/>
                    <a:pt x="711" y="1012"/>
                  </a:cubicBezTo>
                  <a:cubicBezTo>
                    <a:pt x="706" y="1028"/>
                    <a:pt x="703" y="1048"/>
                    <a:pt x="703" y="1074"/>
                  </a:cubicBezTo>
                  <a:cubicBezTo>
                    <a:pt x="703" y="1261"/>
                    <a:pt x="703" y="1261"/>
                    <a:pt x="703" y="1261"/>
                  </a:cubicBezTo>
                  <a:cubicBezTo>
                    <a:pt x="698" y="1262"/>
                    <a:pt x="692" y="1263"/>
                    <a:pt x="686" y="1263"/>
                  </a:cubicBezTo>
                  <a:cubicBezTo>
                    <a:pt x="680" y="1264"/>
                    <a:pt x="674" y="1264"/>
                    <a:pt x="669" y="1264"/>
                  </a:cubicBezTo>
                  <a:cubicBezTo>
                    <a:pt x="664" y="1264"/>
                    <a:pt x="658" y="1264"/>
                    <a:pt x="652" y="1263"/>
                  </a:cubicBezTo>
                  <a:cubicBezTo>
                    <a:pt x="645" y="1263"/>
                    <a:pt x="639" y="1262"/>
                    <a:pt x="634" y="1261"/>
                  </a:cubicBezTo>
                  <a:lnTo>
                    <a:pt x="634" y="885"/>
                  </a:lnTo>
                  <a:close/>
                  <a:moveTo>
                    <a:pt x="950" y="1200"/>
                  </a:moveTo>
                  <a:cubicBezTo>
                    <a:pt x="958" y="1203"/>
                    <a:pt x="967" y="1205"/>
                    <a:pt x="977" y="1206"/>
                  </a:cubicBezTo>
                  <a:cubicBezTo>
                    <a:pt x="986" y="1207"/>
                    <a:pt x="996" y="1208"/>
                    <a:pt x="1007" y="1208"/>
                  </a:cubicBezTo>
                  <a:cubicBezTo>
                    <a:pt x="1024" y="1208"/>
                    <a:pt x="1040" y="1205"/>
                    <a:pt x="1055" y="1200"/>
                  </a:cubicBezTo>
                  <a:cubicBezTo>
                    <a:pt x="1069" y="1194"/>
                    <a:pt x="1082" y="1185"/>
                    <a:pt x="1093" y="1174"/>
                  </a:cubicBezTo>
                  <a:cubicBezTo>
                    <a:pt x="1104" y="1162"/>
                    <a:pt x="1112" y="1148"/>
                    <a:pt x="1119" y="1130"/>
                  </a:cubicBezTo>
                  <a:cubicBezTo>
                    <a:pt x="1125" y="1112"/>
                    <a:pt x="1128" y="1091"/>
                    <a:pt x="1128" y="1067"/>
                  </a:cubicBezTo>
                  <a:cubicBezTo>
                    <a:pt x="1128" y="1026"/>
                    <a:pt x="1121" y="994"/>
                    <a:pt x="1108" y="972"/>
                  </a:cubicBezTo>
                  <a:cubicBezTo>
                    <a:pt x="1094" y="949"/>
                    <a:pt x="1072" y="938"/>
                    <a:pt x="1040" y="938"/>
                  </a:cubicBezTo>
                  <a:cubicBezTo>
                    <a:pt x="1030" y="938"/>
                    <a:pt x="1019" y="940"/>
                    <a:pt x="1008" y="944"/>
                  </a:cubicBezTo>
                  <a:cubicBezTo>
                    <a:pt x="998" y="947"/>
                    <a:pt x="988" y="953"/>
                    <a:pt x="979" y="961"/>
                  </a:cubicBezTo>
                  <a:cubicBezTo>
                    <a:pt x="970" y="969"/>
                    <a:pt x="963" y="980"/>
                    <a:pt x="958" y="994"/>
                  </a:cubicBezTo>
                  <a:cubicBezTo>
                    <a:pt x="952" y="1007"/>
                    <a:pt x="950" y="1023"/>
                    <a:pt x="950" y="1042"/>
                  </a:cubicBezTo>
                  <a:lnTo>
                    <a:pt x="950" y="1200"/>
                  </a:lnTo>
                  <a:close/>
                  <a:moveTo>
                    <a:pt x="880" y="723"/>
                  </a:moveTo>
                  <a:cubicBezTo>
                    <a:pt x="885" y="722"/>
                    <a:pt x="891" y="722"/>
                    <a:pt x="897" y="721"/>
                  </a:cubicBezTo>
                  <a:cubicBezTo>
                    <a:pt x="904" y="721"/>
                    <a:pt x="909" y="720"/>
                    <a:pt x="915" y="720"/>
                  </a:cubicBezTo>
                  <a:cubicBezTo>
                    <a:pt x="920" y="720"/>
                    <a:pt x="926" y="721"/>
                    <a:pt x="932" y="721"/>
                  </a:cubicBezTo>
                  <a:cubicBezTo>
                    <a:pt x="939" y="722"/>
                    <a:pt x="945" y="722"/>
                    <a:pt x="950" y="723"/>
                  </a:cubicBezTo>
                  <a:cubicBezTo>
                    <a:pt x="950" y="930"/>
                    <a:pt x="950" y="930"/>
                    <a:pt x="950" y="930"/>
                  </a:cubicBezTo>
                  <a:cubicBezTo>
                    <a:pt x="958" y="915"/>
                    <a:pt x="971" y="903"/>
                    <a:pt x="989" y="892"/>
                  </a:cubicBezTo>
                  <a:cubicBezTo>
                    <a:pt x="1007" y="881"/>
                    <a:pt x="1028" y="876"/>
                    <a:pt x="1054" y="876"/>
                  </a:cubicBezTo>
                  <a:cubicBezTo>
                    <a:pt x="1075" y="876"/>
                    <a:pt x="1095" y="879"/>
                    <a:pt x="1113" y="887"/>
                  </a:cubicBezTo>
                  <a:cubicBezTo>
                    <a:pt x="1132" y="894"/>
                    <a:pt x="1147" y="906"/>
                    <a:pt x="1160" y="921"/>
                  </a:cubicBezTo>
                  <a:cubicBezTo>
                    <a:pt x="1174" y="936"/>
                    <a:pt x="1184" y="956"/>
                    <a:pt x="1191" y="980"/>
                  </a:cubicBezTo>
                  <a:cubicBezTo>
                    <a:pt x="1198" y="1003"/>
                    <a:pt x="1202" y="1031"/>
                    <a:pt x="1202" y="1064"/>
                  </a:cubicBezTo>
                  <a:cubicBezTo>
                    <a:pt x="1202" y="1128"/>
                    <a:pt x="1184" y="1179"/>
                    <a:pt x="1150" y="1215"/>
                  </a:cubicBezTo>
                  <a:cubicBezTo>
                    <a:pt x="1115" y="1251"/>
                    <a:pt x="1064" y="1270"/>
                    <a:pt x="999" y="1270"/>
                  </a:cubicBezTo>
                  <a:cubicBezTo>
                    <a:pt x="978" y="1270"/>
                    <a:pt x="957" y="1268"/>
                    <a:pt x="935" y="1263"/>
                  </a:cubicBezTo>
                  <a:cubicBezTo>
                    <a:pt x="914" y="1259"/>
                    <a:pt x="895" y="1255"/>
                    <a:pt x="880" y="1249"/>
                  </a:cubicBezTo>
                  <a:lnTo>
                    <a:pt x="880" y="723"/>
                  </a:lnTo>
                  <a:close/>
                  <a:moveTo>
                    <a:pt x="1494" y="1036"/>
                  </a:moveTo>
                  <a:cubicBezTo>
                    <a:pt x="1494" y="1023"/>
                    <a:pt x="1492" y="1010"/>
                    <a:pt x="1489" y="997"/>
                  </a:cubicBezTo>
                  <a:cubicBezTo>
                    <a:pt x="1485" y="985"/>
                    <a:pt x="1480" y="974"/>
                    <a:pt x="1473" y="965"/>
                  </a:cubicBezTo>
                  <a:cubicBezTo>
                    <a:pt x="1467" y="955"/>
                    <a:pt x="1458" y="948"/>
                    <a:pt x="1447" y="942"/>
                  </a:cubicBezTo>
                  <a:cubicBezTo>
                    <a:pt x="1437" y="937"/>
                    <a:pt x="1424" y="934"/>
                    <a:pt x="1410" y="934"/>
                  </a:cubicBezTo>
                  <a:cubicBezTo>
                    <a:pt x="1381" y="934"/>
                    <a:pt x="1359" y="943"/>
                    <a:pt x="1344" y="961"/>
                  </a:cubicBezTo>
                  <a:cubicBezTo>
                    <a:pt x="1329" y="979"/>
                    <a:pt x="1320" y="1004"/>
                    <a:pt x="1316" y="1036"/>
                  </a:cubicBezTo>
                  <a:lnTo>
                    <a:pt x="1494" y="1036"/>
                  </a:lnTo>
                  <a:close/>
                  <a:moveTo>
                    <a:pt x="1316" y="1091"/>
                  </a:moveTo>
                  <a:cubicBezTo>
                    <a:pt x="1317" y="1132"/>
                    <a:pt x="1327" y="1162"/>
                    <a:pt x="1346" y="1181"/>
                  </a:cubicBezTo>
                  <a:cubicBezTo>
                    <a:pt x="1366" y="1200"/>
                    <a:pt x="1394" y="1210"/>
                    <a:pt x="1432" y="1210"/>
                  </a:cubicBezTo>
                  <a:cubicBezTo>
                    <a:pt x="1465" y="1210"/>
                    <a:pt x="1497" y="1203"/>
                    <a:pt x="1527" y="1191"/>
                  </a:cubicBezTo>
                  <a:cubicBezTo>
                    <a:pt x="1531" y="1199"/>
                    <a:pt x="1534" y="1207"/>
                    <a:pt x="1536" y="1218"/>
                  </a:cubicBezTo>
                  <a:cubicBezTo>
                    <a:pt x="1539" y="1228"/>
                    <a:pt x="1540" y="1239"/>
                    <a:pt x="1540" y="1249"/>
                  </a:cubicBezTo>
                  <a:cubicBezTo>
                    <a:pt x="1525" y="1256"/>
                    <a:pt x="1508" y="1261"/>
                    <a:pt x="1489" y="1264"/>
                  </a:cubicBezTo>
                  <a:cubicBezTo>
                    <a:pt x="1471" y="1268"/>
                    <a:pt x="1450" y="1270"/>
                    <a:pt x="1428" y="1270"/>
                  </a:cubicBezTo>
                  <a:cubicBezTo>
                    <a:pt x="1395" y="1270"/>
                    <a:pt x="1367" y="1265"/>
                    <a:pt x="1344" y="1255"/>
                  </a:cubicBezTo>
                  <a:cubicBezTo>
                    <a:pt x="1320" y="1246"/>
                    <a:pt x="1301" y="1232"/>
                    <a:pt x="1286" y="1215"/>
                  </a:cubicBezTo>
                  <a:cubicBezTo>
                    <a:pt x="1270" y="1198"/>
                    <a:pt x="1259" y="1177"/>
                    <a:pt x="1252" y="1153"/>
                  </a:cubicBezTo>
                  <a:cubicBezTo>
                    <a:pt x="1245" y="1130"/>
                    <a:pt x="1242" y="1104"/>
                    <a:pt x="1242" y="1075"/>
                  </a:cubicBezTo>
                  <a:cubicBezTo>
                    <a:pt x="1242" y="1047"/>
                    <a:pt x="1245" y="1021"/>
                    <a:pt x="1252" y="997"/>
                  </a:cubicBezTo>
                  <a:cubicBezTo>
                    <a:pt x="1259" y="973"/>
                    <a:pt x="1269" y="952"/>
                    <a:pt x="1283" y="934"/>
                  </a:cubicBezTo>
                  <a:cubicBezTo>
                    <a:pt x="1297" y="916"/>
                    <a:pt x="1315" y="902"/>
                    <a:pt x="1336" y="892"/>
                  </a:cubicBezTo>
                  <a:cubicBezTo>
                    <a:pt x="1358" y="881"/>
                    <a:pt x="1383" y="876"/>
                    <a:pt x="1412" y="876"/>
                  </a:cubicBezTo>
                  <a:cubicBezTo>
                    <a:pt x="1437" y="876"/>
                    <a:pt x="1458" y="880"/>
                    <a:pt x="1477" y="889"/>
                  </a:cubicBezTo>
                  <a:cubicBezTo>
                    <a:pt x="1496" y="898"/>
                    <a:pt x="1512" y="910"/>
                    <a:pt x="1524" y="925"/>
                  </a:cubicBezTo>
                  <a:cubicBezTo>
                    <a:pt x="1537" y="941"/>
                    <a:pt x="1546" y="959"/>
                    <a:pt x="1553" y="980"/>
                  </a:cubicBezTo>
                  <a:cubicBezTo>
                    <a:pt x="1560" y="1002"/>
                    <a:pt x="1563" y="1025"/>
                    <a:pt x="1563" y="1050"/>
                  </a:cubicBezTo>
                  <a:cubicBezTo>
                    <a:pt x="1563" y="1056"/>
                    <a:pt x="1563" y="1064"/>
                    <a:pt x="1562" y="1071"/>
                  </a:cubicBezTo>
                  <a:cubicBezTo>
                    <a:pt x="1562" y="1079"/>
                    <a:pt x="1561" y="1085"/>
                    <a:pt x="1561" y="1091"/>
                  </a:cubicBezTo>
                  <a:lnTo>
                    <a:pt x="1316" y="1091"/>
                  </a:lnTo>
                  <a:close/>
                  <a:moveTo>
                    <a:pt x="1623" y="885"/>
                  </a:moveTo>
                  <a:cubicBezTo>
                    <a:pt x="1628" y="884"/>
                    <a:pt x="1633" y="883"/>
                    <a:pt x="1637" y="882"/>
                  </a:cubicBezTo>
                  <a:cubicBezTo>
                    <a:pt x="1642" y="882"/>
                    <a:pt x="1647" y="882"/>
                    <a:pt x="1652" y="882"/>
                  </a:cubicBezTo>
                  <a:cubicBezTo>
                    <a:pt x="1657" y="882"/>
                    <a:pt x="1662" y="882"/>
                    <a:pt x="1667" y="882"/>
                  </a:cubicBezTo>
                  <a:cubicBezTo>
                    <a:pt x="1673" y="883"/>
                    <a:pt x="1677" y="884"/>
                    <a:pt x="1682" y="885"/>
                  </a:cubicBezTo>
                  <a:cubicBezTo>
                    <a:pt x="1683" y="892"/>
                    <a:pt x="1684" y="902"/>
                    <a:pt x="1686" y="914"/>
                  </a:cubicBezTo>
                  <a:cubicBezTo>
                    <a:pt x="1687" y="926"/>
                    <a:pt x="1688" y="936"/>
                    <a:pt x="1688" y="944"/>
                  </a:cubicBezTo>
                  <a:cubicBezTo>
                    <a:pt x="1698" y="927"/>
                    <a:pt x="1711" y="913"/>
                    <a:pt x="1727" y="901"/>
                  </a:cubicBezTo>
                  <a:cubicBezTo>
                    <a:pt x="1743" y="889"/>
                    <a:pt x="1764" y="882"/>
                    <a:pt x="1789" y="882"/>
                  </a:cubicBezTo>
                  <a:cubicBezTo>
                    <a:pt x="1793" y="882"/>
                    <a:pt x="1797" y="883"/>
                    <a:pt x="1801" y="883"/>
                  </a:cubicBezTo>
                  <a:cubicBezTo>
                    <a:pt x="1805" y="883"/>
                    <a:pt x="1808" y="883"/>
                    <a:pt x="1811" y="884"/>
                  </a:cubicBezTo>
                  <a:cubicBezTo>
                    <a:pt x="1812" y="888"/>
                    <a:pt x="1812" y="893"/>
                    <a:pt x="1813" y="898"/>
                  </a:cubicBezTo>
                  <a:cubicBezTo>
                    <a:pt x="1813" y="903"/>
                    <a:pt x="1814" y="908"/>
                    <a:pt x="1814" y="913"/>
                  </a:cubicBezTo>
                  <a:cubicBezTo>
                    <a:pt x="1814" y="919"/>
                    <a:pt x="1813" y="925"/>
                    <a:pt x="1813" y="932"/>
                  </a:cubicBezTo>
                  <a:cubicBezTo>
                    <a:pt x="1812" y="938"/>
                    <a:pt x="1811" y="944"/>
                    <a:pt x="1810" y="950"/>
                  </a:cubicBezTo>
                  <a:cubicBezTo>
                    <a:pt x="1806" y="949"/>
                    <a:pt x="1803" y="948"/>
                    <a:pt x="1799" y="948"/>
                  </a:cubicBezTo>
                  <a:cubicBezTo>
                    <a:pt x="1789" y="948"/>
                    <a:pt x="1789" y="948"/>
                    <a:pt x="1789" y="948"/>
                  </a:cubicBezTo>
                  <a:cubicBezTo>
                    <a:pt x="1776" y="948"/>
                    <a:pt x="1764" y="950"/>
                    <a:pt x="1753" y="954"/>
                  </a:cubicBezTo>
                  <a:cubicBezTo>
                    <a:pt x="1741" y="958"/>
                    <a:pt x="1731" y="964"/>
                    <a:pt x="1722" y="973"/>
                  </a:cubicBezTo>
                  <a:cubicBezTo>
                    <a:pt x="1713" y="983"/>
                    <a:pt x="1706" y="995"/>
                    <a:pt x="1700" y="1012"/>
                  </a:cubicBezTo>
                  <a:cubicBezTo>
                    <a:pt x="1695" y="1028"/>
                    <a:pt x="1692" y="1048"/>
                    <a:pt x="1692" y="1074"/>
                  </a:cubicBezTo>
                  <a:cubicBezTo>
                    <a:pt x="1692" y="1261"/>
                    <a:pt x="1692" y="1261"/>
                    <a:pt x="1692" y="1261"/>
                  </a:cubicBezTo>
                  <a:cubicBezTo>
                    <a:pt x="1687" y="1262"/>
                    <a:pt x="1681" y="1263"/>
                    <a:pt x="1675" y="1263"/>
                  </a:cubicBezTo>
                  <a:cubicBezTo>
                    <a:pt x="1669" y="1264"/>
                    <a:pt x="1663" y="1264"/>
                    <a:pt x="1658" y="1264"/>
                  </a:cubicBezTo>
                  <a:cubicBezTo>
                    <a:pt x="1653" y="1264"/>
                    <a:pt x="1647" y="1264"/>
                    <a:pt x="1641" y="1263"/>
                  </a:cubicBezTo>
                  <a:cubicBezTo>
                    <a:pt x="1634" y="1263"/>
                    <a:pt x="1628" y="1262"/>
                    <a:pt x="1623" y="1261"/>
                  </a:cubicBezTo>
                  <a:lnTo>
                    <a:pt x="1623" y="885"/>
                  </a:lnTo>
                  <a:close/>
                  <a:moveTo>
                    <a:pt x="1994" y="1181"/>
                  </a:moveTo>
                  <a:cubicBezTo>
                    <a:pt x="2010" y="1187"/>
                    <a:pt x="2026" y="1192"/>
                    <a:pt x="2043" y="1196"/>
                  </a:cubicBezTo>
                  <a:cubicBezTo>
                    <a:pt x="2059" y="1201"/>
                    <a:pt x="2080" y="1203"/>
                    <a:pt x="2104" y="1203"/>
                  </a:cubicBezTo>
                  <a:cubicBezTo>
                    <a:pt x="2143" y="1203"/>
                    <a:pt x="2171" y="1195"/>
                    <a:pt x="2190" y="1178"/>
                  </a:cubicBezTo>
                  <a:cubicBezTo>
                    <a:pt x="2209" y="1162"/>
                    <a:pt x="2219" y="1140"/>
                    <a:pt x="2219" y="1112"/>
                  </a:cubicBezTo>
                  <a:cubicBezTo>
                    <a:pt x="2219" y="1098"/>
                    <a:pt x="2217" y="1087"/>
                    <a:pt x="2213" y="1077"/>
                  </a:cubicBezTo>
                  <a:cubicBezTo>
                    <a:pt x="2209" y="1067"/>
                    <a:pt x="2203" y="1059"/>
                    <a:pt x="2195" y="1052"/>
                  </a:cubicBezTo>
                  <a:cubicBezTo>
                    <a:pt x="2187" y="1044"/>
                    <a:pt x="2177" y="1038"/>
                    <a:pt x="2165" y="1032"/>
                  </a:cubicBezTo>
                  <a:cubicBezTo>
                    <a:pt x="2153" y="1026"/>
                    <a:pt x="2139" y="1020"/>
                    <a:pt x="2123" y="1013"/>
                  </a:cubicBezTo>
                  <a:cubicBezTo>
                    <a:pt x="2083" y="996"/>
                    <a:pt x="2083" y="996"/>
                    <a:pt x="2083" y="996"/>
                  </a:cubicBezTo>
                  <a:cubicBezTo>
                    <a:pt x="2070" y="990"/>
                    <a:pt x="2057" y="984"/>
                    <a:pt x="2046" y="977"/>
                  </a:cubicBezTo>
                  <a:cubicBezTo>
                    <a:pt x="2035" y="970"/>
                    <a:pt x="2025" y="961"/>
                    <a:pt x="2017" y="951"/>
                  </a:cubicBezTo>
                  <a:cubicBezTo>
                    <a:pt x="2009" y="940"/>
                    <a:pt x="2002" y="929"/>
                    <a:pt x="1998" y="915"/>
                  </a:cubicBezTo>
                  <a:cubicBezTo>
                    <a:pt x="1993" y="902"/>
                    <a:pt x="1991" y="886"/>
                    <a:pt x="1991" y="867"/>
                  </a:cubicBezTo>
                  <a:cubicBezTo>
                    <a:pt x="1991" y="823"/>
                    <a:pt x="2005" y="788"/>
                    <a:pt x="2034" y="763"/>
                  </a:cubicBezTo>
                  <a:cubicBezTo>
                    <a:pt x="2063" y="737"/>
                    <a:pt x="2104" y="725"/>
                    <a:pt x="2156" y="725"/>
                  </a:cubicBezTo>
                  <a:cubicBezTo>
                    <a:pt x="2179" y="725"/>
                    <a:pt x="2200" y="727"/>
                    <a:pt x="2220" y="731"/>
                  </a:cubicBezTo>
                  <a:cubicBezTo>
                    <a:pt x="2240" y="735"/>
                    <a:pt x="2258" y="739"/>
                    <a:pt x="2274" y="745"/>
                  </a:cubicBezTo>
                  <a:cubicBezTo>
                    <a:pt x="2271" y="766"/>
                    <a:pt x="2266" y="786"/>
                    <a:pt x="2258" y="806"/>
                  </a:cubicBezTo>
                  <a:cubicBezTo>
                    <a:pt x="2246" y="801"/>
                    <a:pt x="2231" y="797"/>
                    <a:pt x="2214" y="793"/>
                  </a:cubicBezTo>
                  <a:cubicBezTo>
                    <a:pt x="2198" y="789"/>
                    <a:pt x="2179" y="787"/>
                    <a:pt x="2158" y="787"/>
                  </a:cubicBezTo>
                  <a:cubicBezTo>
                    <a:pt x="2128" y="787"/>
                    <a:pt x="2106" y="793"/>
                    <a:pt x="2090" y="806"/>
                  </a:cubicBezTo>
                  <a:cubicBezTo>
                    <a:pt x="2074" y="818"/>
                    <a:pt x="2066" y="837"/>
                    <a:pt x="2066" y="862"/>
                  </a:cubicBezTo>
                  <a:cubicBezTo>
                    <a:pt x="2066" y="872"/>
                    <a:pt x="2068" y="881"/>
                    <a:pt x="2072" y="889"/>
                  </a:cubicBezTo>
                  <a:cubicBezTo>
                    <a:pt x="2076" y="897"/>
                    <a:pt x="2081" y="905"/>
                    <a:pt x="2088" y="911"/>
                  </a:cubicBezTo>
                  <a:cubicBezTo>
                    <a:pt x="2094" y="917"/>
                    <a:pt x="2102" y="922"/>
                    <a:pt x="2111" y="927"/>
                  </a:cubicBezTo>
                  <a:cubicBezTo>
                    <a:pt x="2120" y="932"/>
                    <a:pt x="2129" y="936"/>
                    <a:pt x="2139" y="940"/>
                  </a:cubicBezTo>
                  <a:cubicBezTo>
                    <a:pt x="2178" y="957"/>
                    <a:pt x="2178" y="957"/>
                    <a:pt x="2178" y="957"/>
                  </a:cubicBezTo>
                  <a:cubicBezTo>
                    <a:pt x="2197" y="964"/>
                    <a:pt x="2213" y="973"/>
                    <a:pt x="2228" y="981"/>
                  </a:cubicBezTo>
                  <a:cubicBezTo>
                    <a:pt x="2243" y="990"/>
                    <a:pt x="2255" y="1000"/>
                    <a:pt x="2265" y="1011"/>
                  </a:cubicBezTo>
                  <a:cubicBezTo>
                    <a:pt x="2276" y="1023"/>
                    <a:pt x="2283" y="1036"/>
                    <a:pt x="2289" y="1052"/>
                  </a:cubicBezTo>
                  <a:cubicBezTo>
                    <a:pt x="2294" y="1067"/>
                    <a:pt x="2297" y="1086"/>
                    <a:pt x="2297" y="1107"/>
                  </a:cubicBezTo>
                  <a:cubicBezTo>
                    <a:pt x="2297" y="1157"/>
                    <a:pt x="2280" y="1197"/>
                    <a:pt x="2247" y="1226"/>
                  </a:cubicBezTo>
                  <a:cubicBezTo>
                    <a:pt x="2214" y="1255"/>
                    <a:pt x="2167" y="1270"/>
                    <a:pt x="2107" y="1270"/>
                  </a:cubicBezTo>
                  <a:cubicBezTo>
                    <a:pt x="2093" y="1270"/>
                    <a:pt x="2080" y="1269"/>
                    <a:pt x="2068" y="1268"/>
                  </a:cubicBezTo>
                  <a:cubicBezTo>
                    <a:pt x="2056" y="1267"/>
                    <a:pt x="2045" y="1266"/>
                    <a:pt x="2035" y="1264"/>
                  </a:cubicBezTo>
                  <a:cubicBezTo>
                    <a:pt x="2025" y="1262"/>
                    <a:pt x="2015" y="1259"/>
                    <a:pt x="2006" y="1256"/>
                  </a:cubicBezTo>
                  <a:cubicBezTo>
                    <a:pt x="1997" y="1254"/>
                    <a:pt x="1987" y="1250"/>
                    <a:pt x="1977" y="1247"/>
                  </a:cubicBezTo>
                  <a:cubicBezTo>
                    <a:pt x="1978" y="1236"/>
                    <a:pt x="1980" y="1225"/>
                    <a:pt x="1984" y="1214"/>
                  </a:cubicBezTo>
                  <a:cubicBezTo>
                    <a:pt x="1987" y="1203"/>
                    <a:pt x="1990" y="1192"/>
                    <a:pt x="1994" y="1181"/>
                  </a:cubicBezTo>
                  <a:moveTo>
                    <a:pt x="2596" y="1196"/>
                  </a:moveTo>
                  <a:cubicBezTo>
                    <a:pt x="2600" y="1202"/>
                    <a:pt x="2603" y="1211"/>
                    <a:pt x="2606" y="1221"/>
                  </a:cubicBezTo>
                  <a:cubicBezTo>
                    <a:pt x="2609" y="1232"/>
                    <a:pt x="2610" y="1242"/>
                    <a:pt x="2611" y="1253"/>
                  </a:cubicBezTo>
                  <a:cubicBezTo>
                    <a:pt x="2583" y="1264"/>
                    <a:pt x="2552" y="1270"/>
                    <a:pt x="2516" y="1270"/>
                  </a:cubicBezTo>
                  <a:cubicBezTo>
                    <a:pt x="2456" y="1270"/>
                    <a:pt x="2411" y="1252"/>
                    <a:pt x="2380" y="1217"/>
                  </a:cubicBezTo>
                  <a:cubicBezTo>
                    <a:pt x="2350" y="1181"/>
                    <a:pt x="2335" y="1133"/>
                    <a:pt x="2335" y="1073"/>
                  </a:cubicBezTo>
                  <a:cubicBezTo>
                    <a:pt x="2335" y="1045"/>
                    <a:pt x="2339" y="1019"/>
                    <a:pt x="2346" y="995"/>
                  </a:cubicBezTo>
                  <a:cubicBezTo>
                    <a:pt x="2354" y="971"/>
                    <a:pt x="2365" y="951"/>
                    <a:pt x="2379" y="933"/>
                  </a:cubicBezTo>
                  <a:cubicBezTo>
                    <a:pt x="2394" y="915"/>
                    <a:pt x="2413" y="902"/>
                    <a:pt x="2435" y="891"/>
                  </a:cubicBezTo>
                  <a:cubicBezTo>
                    <a:pt x="2457" y="881"/>
                    <a:pt x="2482" y="876"/>
                    <a:pt x="2511" y="876"/>
                  </a:cubicBezTo>
                  <a:cubicBezTo>
                    <a:pt x="2531" y="876"/>
                    <a:pt x="2548" y="877"/>
                    <a:pt x="2563" y="880"/>
                  </a:cubicBezTo>
                  <a:cubicBezTo>
                    <a:pt x="2578" y="882"/>
                    <a:pt x="2592" y="886"/>
                    <a:pt x="2606" y="891"/>
                  </a:cubicBezTo>
                  <a:cubicBezTo>
                    <a:pt x="2606" y="900"/>
                    <a:pt x="2605" y="909"/>
                    <a:pt x="2603" y="920"/>
                  </a:cubicBezTo>
                  <a:cubicBezTo>
                    <a:pt x="2601" y="931"/>
                    <a:pt x="2598" y="941"/>
                    <a:pt x="2594" y="949"/>
                  </a:cubicBezTo>
                  <a:cubicBezTo>
                    <a:pt x="2571" y="941"/>
                    <a:pt x="2545" y="937"/>
                    <a:pt x="2515" y="937"/>
                  </a:cubicBezTo>
                  <a:cubicBezTo>
                    <a:pt x="2479" y="937"/>
                    <a:pt x="2452" y="949"/>
                    <a:pt x="2435" y="974"/>
                  </a:cubicBezTo>
                  <a:cubicBezTo>
                    <a:pt x="2417" y="999"/>
                    <a:pt x="2408" y="1032"/>
                    <a:pt x="2408" y="1073"/>
                  </a:cubicBezTo>
                  <a:cubicBezTo>
                    <a:pt x="2408" y="1120"/>
                    <a:pt x="2418" y="1154"/>
                    <a:pt x="2438" y="1176"/>
                  </a:cubicBezTo>
                  <a:cubicBezTo>
                    <a:pt x="2458" y="1198"/>
                    <a:pt x="2486" y="1209"/>
                    <a:pt x="2521" y="1209"/>
                  </a:cubicBezTo>
                  <a:cubicBezTo>
                    <a:pt x="2535" y="1209"/>
                    <a:pt x="2548" y="1208"/>
                    <a:pt x="2560" y="1206"/>
                  </a:cubicBezTo>
                  <a:cubicBezTo>
                    <a:pt x="2572" y="1204"/>
                    <a:pt x="2584" y="1200"/>
                    <a:pt x="2596" y="1196"/>
                  </a:cubicBezTo>
                  <a:moveTo>
                    <a:pt x="2673" y="723"/>
                  </a:moveTo>
                  <a:cubicBezTo>
                    <a:pt x="2679" y="722"/>
                    <a:pt x="2684" y="722"/>
                    <a:pt x="2691" y="721"/>
                  </a:cubicBezTo>
                  <a:cubicBezTo>
                    <a:pt x="2697" y="721"/>
                    <a:pt x="2703" y="720"/>
                    <a:pt x="2708" y="720"/>
                  </a:cubicBezTo>
                  <a:cubicBezTo>
                    <a:pt x="2713" y="720"/>
                    <a:pt x="2719" y="721"/>
                    <a:pt x="2725" y="721"/>
                  </a:cubicBezTo>
                  <a:cubicBezTo>
                    <a:pt x="2732" y="722"/>
                    <a:pt x="2738" y="722"/>
                    <a:pt x="2743" y="723"/>
                  </a:cubicBezTo>
                  <a:cubicBezTo>
                    <a:pt x="2743" y="942"/>
                    <a:pt x="2743" y="942"/>
                    <a:pt x="2743" y="942"/>
                  </a:cubicBezTo>
                  <a:cubicBezTo>
                    <a:pt x="2747" y="935"/>
                    <a:pt x="2752" y="928"/>
                    <a:pt x="2759" y="920"/>
                  </a:cubicBezTo>
                  <a:cubicBezTo>
                    <a:pt x="2765" y="912"/>
                    <a:pt x="2773" y="905"/>
                    <a:pt x="2782" y="898"/>
                  </a:cubicBezTo>
                  <a:cubicBezTo>
                    <a:pt x="2791" y="892"/>
                    <a:pt x="2802" y="886"/>
                    <a:pt x="2813" y="882"/>
                  </a:cubicBezTo>
                  <a:cubicBezTo>
                    <a:pt x="2825" y="878"/>
                    <a:pt x="2839" y="876"/>
                    <a:pt x="2853" y="876"/>
                  </a:cubicBezTo>
                  <a:cubicBezTo>
                    <a:pt x="2894" y="876"/>
                    <a:pt x="2925" y="888"/>
                    <a:pt x="2945" y="913"/>
                  </a:cubicBezTo>
                  <a:cubicBezTo>
                    <a:pt x="2965" y="938"/>
                    <a:pt x="2975" y="974"/>
                    <a:pt x="2975" y="1023"/>
                  </a:cubicBezTo>
                  <a:cubicBezTo>
                    <a:pt x="2975" y="1261"/>
                    <a:pt x="2975" y="1261"/>
                    <a:pt x="2975" y="1261"/>
                  </a:cubicBezTo>
                  <a:cubicBezTo>
                    <a:pt x="2970" y="1262"/>
                    <a:pt x="2964" y="1263"/>
                    <a:pt x="2957" y="1263"/>
                  </a:cubicBezTo>
                  <a:cubicBezTo>
                    <a:pt x="2951" y="1264"/>
                    <a:pt x="2945" y="1264"/>
                    <a:pt x="2940" y="1264"/>
                  </a:cubicBezTo>
                  <a:cubicBezTo>
                    <a:pt x="2935" y="1264"/>
                    <a:pt x="2929" y="1264"/>
                    <a:pt x="2923" y="1263"/>
                  </a:cubicBezTo>
                  <a:cubicBezTo>
                    <a:pt x="2917" y="1263"/>
                    <a:pt x="2911" y="1262"/>
                    <a:pt x="2906" y="1261"/>
                  </a:cubicBezTo>
                  <a:cubicBezTo>
                    <a:pt x="2906" y="1042"/>
                    <a:pt x="2906" y="1042"/>
                    <a:pt x="2906" y="1042"/>
                  </a:cubicBezTo>
                  <a:cubicBezTo>
                    <a:pt x="2906" y="1008"/>
                    <a:pt x="2900" y="982"/>
                    <a:pt x="2889" y="966"/>
                  </a:cubicBezTo>
                  <a:cubicBezTo>
                    <a:pt x="2878" y="949"/>
                    <a:pt x="2862" y="941"/>
                    <a:pt x="2839" y="941"/>
                  </a:cubicBezTo>
                  <a:cubicBezTo>
                    <a:pt x="2827" y="941"/>
                    <a:pt x="2814" y="943"/>
                    <a:pt x="2803" y="948"/>
                  </a:cubicBezTo>
                  <a:cubicBezTo>
                    <a:pt x="2791" y="953"/>
                    <a:pt x="2781" y="960"/>
                    <a:pt x="2772" y="970"/>
                  </a:cubicBezTo>
                  <a:cubicBezTo>
                    <a:pt x="2763" y="980"/>
                    <a:pt x="2756" y="993"/>
                    <a:pt x="2751" y="1009"/>
                  </a:cubicBezTo>
                  <a:cubicBezTo>
                    <a:pt x="2745" y="1025"/>
                    <a:pt x="2743" y="1045"/>
                    <a:pt x="2743" y="1068"/>
                  </a:cubicBezTo>
                  <a:cubicBezTo>
                    <a:pt x="2743" y="1261"/>
                    <a:pt x="2743" y="1261"/>
                    <a:pt x="2743" y="1261"/>
                  </a:cubicBezTo>
                  <a:cubicBezTo>
                    <a:pt x="2738" y="1262"/>
                    <a:pt x="2732" y="1263"/>
                    <a:pt x="2725" y="1263"/>
                  </a:cubicBezTo>
                  <a:cubicBezTo>
                    <a:pt x="2719" y="1264"/>
                    <a:pt x="2713" y="1264"/>
                    <a:pt x="2708" y="1264"/>
                  </a:cubicBezTo>
                  <a:cubicBezTo>
                    <a:pt x="2703" y="1264"/>
                    <a:pt x="2697" y="1264"/>
                    <a:pt x="2691" y="1263"/>
                  </a:cubicBezTo>
                  <a:cubicBezTo>
                    <a:pt x="2684" y="1263"/>
                    <a:pt x="2679" y="1262"/>
                    <a:pt x="2673" y="1261"/>
                  </a:cubicBezTo>
                  <a:lnTo>
                    <a:pt x="2673" y="723"/>
                  </a:lnTo>
                  <a:close/>
                  <a:moveTo>
                    <a:pt x="3048" y="885"/>
                  </a:moveTo>
                  <a:cubicBezTo>
                    <a:pt x="3054" y="884"/>
                    <a:pt x="3059" y="883"/>
                    <a:pt x="3063" y="882"/>
                  </a:cubicBezTo>
                  <a:cubicBezTo>
                    <a:pt x="3068" y="882"/>
                    <a:pt x="3073" y="882"/>
                    <a:pt x="3078" y="882"/>
                  </a:cubicBezTo>
                  <a:cubicBezTo>
                    <a:pt x="3083" y="882"/>
                    <a:pt x="3088" y="882"/>
                    <a:pt x="3093" y="882"/>
                  </a:cubicBezTo>
                  <a:cubicBezTo>
                    <a:pt x="3099" y="883"/>
                    <a:pt x="3103" y="884"/>
                    <a:pt x="3107" y="885"/>
                  </a:cubicBezTo>
                  <a:cubicBezTo>
                    <a:pt x="3109" y="892"/>
                    <a:pt x="3110" y="902"/>
                    <a:pt x="3112" y="914"/>
                  </a:cubicBezTo>
                  <a:cubicBezTo>
                    <a:pt x="3113" y="926"/>
                    <a:pt x="3114" y="936"/>
                    <a:pt x="3114" y="944"/>
                  </a:cubicBezTo>
                  <a:cubicBezTo>
                    <a:pt x="3124" y="927"/>
                    <a:pt x="3137" y="913"/>
                    <a:pt x="3153" y="901"/>
                  </a:cubicBezTo>
                  <a:cubicBezTo>
                    <a:pt x="3169" y="889"/>
                    <a:pt x="3190" y="882"/>
                    <a:pt x="3215" y="882"/>
                  </a:cubicBezTo>
                  <a:cubicBezTo>
                    <a:pt x="3219" y="882"/>
                    <a:pt x="3223" y="883"/>
                    <a:pt x="3227" y="883"/>
                  </a:cubicBezTo>
                  <a:cubicBezTo>
                    <a:pt x="3230" y="883"/>
                    <a:pt x="3234" y="883"/>
                    <a:pt x="3237" y="884"/>
                  </a:cubicBezTo>
                  <a:cubicBezTo>
                    <a:pt x="3238" y="888"/>
                    <a:pt x="3238" y="893"/>
                    <a:pt x="3239" y="898"/>
                  </a:cubicBezTo>
                  <a:cubicBezTo>
                    <a:pt x="3239" y="903"/>
                    <a:pt x="3240" y="908"/>
                    <a:pt x="3240" y="913"/>
                  </a:cubicBezTo>
                  <a:cubicBezTo>
                    <a:pt x="3240" y="919"/>
                    <a:pt x="3239" y="925"/>
                    <a:pt x="3238" y="932"/>
                  </a:cubicBezTo>
                  <a:cubicBezTo>
                    <a:pt x="3238" y="938"/>
                    <a:pt x="3237" y="944"/>
                    <a:pt x="3236" y="950"/>
                  </a:cubicBezTo>
                  <a:cubicBezTo>
                    <a:pt x="3232" y="949"/>
                    <a:pt x="3228" y="948"/>
                    <a:pt x="3224" y="948"/>
                  </a:cubicBezTo>
                  <a:cubicBezTo>
                    <a:pt x="3215" y="948"/>
                    <a:pt x="3215" y="948"/>
                    <a:pt x="3215" y="948"/>
                  </a:cubicBezTo>
                  <a:cubicBezTo>
                    <a:pt x="3202" y="948"/>
                    <a:pt x="3190" y="950"/>
                    <a:pt x="3179" y="954"/>
                  </a:cubicBezTo>
                  <a:cubicBezTo>
                    <a:pt x="3167" y="958"/>
                    <a:pt x="3157" y="964"/>
                    <a:pt x="3148" y="973"/>
                  </a:cubicBezTo>
                  <a:cubicBezTo>
                    <a:pt x="3139" y="983"/>
                    <a:pt x="3131" y="995"/>
                    <a:pt x="3126" y="1012"/>
                  </a:cubicBezTo>
                  <a:cubicBezTo>
                    <a:pt x="3121" y="1028"/>
                    <a:pt x="3118" y="1048"/>
                    <a:pt x="3118" y="1074"/>
                  </a:cubicBezTo>
                  <a:cubicBezTo>
                    <a:pt x="3118" y="1261"/>
                    <a:pt x="3118" y="1261"/>
                    <a:pt x="3118" y="1261"/>
                  </a:cubicBezTo>
                  <a:cubicBezTo>
                    <a:pt x="3113" y="1262"/>
                    <a:pt x="3107" y="1263"/>
                    <a:pt x="3101" y="1263"/>
                  </a:cubicBezTo>
                  <a:cubicBezTo>
                    <a:pt x="3094" y="1264"/>
                    <a:pt x="3089" y="1264"/>
                    <a:pt x="3084" y="1264"/>
                  </a:cubicBezTo>
                  <a:cubicBezTo>
                    <a:pt x="3078" y="1264"/>
                    <a:pt x="3073" y="1264"/>
                    <a:pt x="3066" y="1263"/>
                  </a:cubicBezTo>
                  <a:cubicBezTo>
                    <a:pt x="3060" y="1263"/>
                    <a:pt x="3054" y="1262"/>
                    <a:pt x="3048" y="1261"/>
                  </a:cubicBezTo>
                  <a:lnTo>
                    <a:pt x="3048" y="885"/>
                  </a:lnTo>
                  <a:close/>
                  <a:moveTo>
                    <a:pt x="3506" y="1036"/>
                  </a:moveTo>
                  <a:cubicBezTo>
                    <a:pt x="3506" y="1023"/>
                    <a:pt x="3504" y="1010"/>
                    <a:pt x="3500" y="997"/>
                  </a:cubicBezTo>
                  <a:cubicBezTo>
                    <a:pt x="3497" y="985"/>
                    <a:pt x="3492" y="974"/>
                    <a:pt x="3485" y="965"/>
                  </a:cubicBezTo>
                  <a:cubicBezTo>
                    <a:pt x="3478" y="955"/>
                    <a:pt x="3470" y="948"/>
                    <a:pt x="3459" y="942"/>
                  </a:cubicBezTo>
                  <a:cubicBezTo>
                    <a:pt x="3448" y="937"/>
                    <a:pt x="3436" y="934"/>
                    <a:pt x="3421" y="934"/>
                  </a:cubicBezTo>
                  <a:cubicBezTo>
                    <a:pt x="3393" y="934"/>
                    <a:pt x="3371" y="943"/>
                    <a:pt x="3356" y="961"/>
                  </a:cubicBezTo>
                  <a:cubicBezTo>
                    <a:pt x="3341" y="979"/>
                    <a:pt x="3331" y="1004"/>
                    <a:pt x="3328" y="1036"/>
                  </a:cubicBezTo>
                  <a:lnTo>
                    <a:pt x="3506" y="1036"/>
                  </a:lnTo>
                  <a:close/>
                  <a:moveTo>
                    <a:pt x="3327" y="1091"/>
                  </a:moveTo>
                  <a:cubicBezTo>
                    <a:pt x="3328" y="1132"/>
                    <a:pt x="3338" y="1162"/>
                    <a:pt x="3358" y="1181"/>
                  </a:cubicBezTo>
                  <a:cubicBezTo>
                    <a:pt x="3377" y="1200"/>
                    <a:pt x="3406" y="1210"/>
                    <a:pt x="3444" y="1210"/>
                  </a:cubicBezTo>
                  <a:cubicBezTo>
                    <a:pt x="3477" y="1210"/>
                    <a:pt x="3509" y="1203"/>
                    <a:pt x="3539" y="1191"/>
                  </a:cubicBezTo>
                  <a:cubicBezTo>
                    <a:pt x="3542" y="1199"/>
                    <a:pt x="3546" y="1207"/>
                    <a:pt x="3548" y="1218"/>
                  </a:cubicBezTo>
                  <a:cubicBezTo>
                    <a:pt x="3550" y="1228"/>
                    <a:pt x="3552" y="1239"/>
                    <a:pt x="3552" y="1249"/>
                  </a:cubicBezTo>
                  <a:cubicBezTo>
                    <a:pt x="3537" y="1256"/>
                    <a:pt x="3520" y="1261"/>
                    <a:pt x="3501" y="1264"/>
                  </a:cubicBezTo>
                  <a:cubicBezTo>
                    <a:pt x="3483" y="1268"/>
                    <a:pt x="3462" y="1270"/>
                    <a:pt x="3440" y="1270"/>
                  </a:cubicBezTo>
                  <a:cubicBezTo>
                    <a:pt x="3407" y="1270"/>
                    <a:pt x="3379" y="1265"/>
                    <a:pt x="3355" y="1255"/>
                  </a:cubicBezTo>
                  <a:cubicBezTo>
                    <a:pt x="3332" y="1246"/>
                    <a:pt x="3313" y="1232"/>
                    <a:pt x="3297" y="1215"/>
                  </a:cubicBezTo>
                  <a:cubicBezTo>
                    <a:pt x="3282" y="1198"/>
                    <a:pt x="3271" y="1177"/>
                    <a:pt x="3264" y="1153"/>
                  </a:cubicBezTo>
                  <a:cubicBezTo>
                    <a:pt x="3257" y="1130"/>
                    <a:pt x="3254" y="1104"/>
                    <a:pt x="3254" y="1075"/>
                  </a:cubicBezTo>
                  <a:cubicBezTo>
                    <a:pt x="3254" y="1047"/>
                    <a:pt x="3257" y="1021"/>
                    <a:pt x="3264" y="997"/>
                  </a:cubicBezTo>
                  <a:cubicBezTo>
                    <a:pt x="3270" y="973"/>
                    <a:pt x="3281" y="952"/>
                    <a:pt x="3295" y="934"/>
                  </a:cubicBezTo>
                  <a:cubicBezTo>
                    <a:pt x="3309" y="916"/>
                    <a:pt x="3327" y="902"/>
                    <a:pt x="3348" y="892"/>
                  </a:cubicBezTo>
                  <a:cubicBezTo>
                    <a:pt x="3369" y="881"/>
                    <a:pt x="3395" y="876"/>
                    <a:pt x="3424" y="876"/>
                  </a:cubicBezTo>
                  <a:cubicBezTo>
                    <a:pt x="3448" y="876"/>
                    <a:pt x="3470" y="880"/>
                    <a:pt x="3489" y="889"/>
                  </a:cubicBezTo>
                  <a:cubicBezTo>
                    <a:pt x="3508" y="898"/>
                    <a:pt x="3523" y="910"/>
                    <a:pt x="3536" y="925"/>
                  </a:cubicBezTo>
                  <a:cubicBezTo>
                    <a:pt x="3549" y="941"/>
                    <a:pt x="3558" y="959"/>
                    <a:pt x="3565" y="980"/>
                  </a:cubicBezTo>
                  <a:cubicBezTo>
                    <a:pt x="3571" y="1002"/>
                    <a:pt x="3575" y="1025"/>
                    <a:pt x="3575" y="1050"/>
                  </a:cubicBezTo>
                  <a:cubicBezTo>
                    <a:pt x="3575" y="1056"/>
                    <a:pt x="3574" y="1064"/>
                    <a:pt x="3574" y="1071"/>
                  </a:cubicBezTo>
                  <a:cubicBezTo>
                    <a:pt x="3573" y="1079"/>
                    <a:pt x="3573" y="1085"/>
                    <a:pt x="3572" y="1091"/>
                  </a:cubicBezTo>
                  <a:lnTo>
                    <a:pt x="3327" y="1091"/>
                  </a:lnTo>
                  <a:close/>
                  <a:moveTo>
                    <a:pt x="3885" y="1196"/>
                  </a:moveTo>
                  <a:cubicBezTo>
                    <a:pt x="3889" y="1202"/>
                    <a:pt x="3892" y="1211"/>
                    <a:pt x="3895" y="1221"/>
                  </a:cubicBezTo>
                  <a:cubicBezTo>
                    <a:pt x="3898" y="1232"/>
                    <a:pt x="3899" y="1242"/>
                    <a:pt x="3900" y="1253"/>
                  </a:cubicBezTo>
                  <a:cubicBezTo>
                    <a:pt x="3872" y="1264"/>
                    <a:pt x="3840" y="1270"/>
                    <a:pt x="3805" y="1270"/>
                  </a:cubicBezTo>
                  <a:cubicBezTo>
                    <a:pt x="3745" y="1270"/>
                    <a:pt x="3700" y="1252"/>
                    <a:pt x="3669" y="1217"/>
                  </a:cubicBezTo>
                  <a:cubicBezTo>
                    <a:pt x="3639" y="1181"/>
                    <a:pt x="3624" y="1133"/>
                    <a:pt x="3624" y="1073"/>
                  </a:cubicBezTo>
                  <a:cubicBezTo>
                    <a:pt x="3624" y="1045"/>
                    <a:pt x="3627" y="1019"/>
                    <a:pt x="3635" y="995"/>
                  </a:cubicBezTo>
                  <a:cubicBezTo>
                    <a:pt x="3642" y="971"/>
                    <a:pt x="3654" y="951"/>
                    <a:pt x="3668" y="933"/>
                  </a:cubicBezTo>
                  <a:cubicBezTo>
                    <a:pt x="3683" y="915"/>
                    <a:pt x="3701" y="902"/>
                    <a:pt x="3723" y="891"/>
                  </a:cubicBezTo>
                  <a:cubicBezTo>
                    <a:pt x="3745" y="881"/>
                    <a:pt x="3771" y="876"/>
                    <a:pt x="3800" y="876"/>
                  </a:cubicBezTo>
                  <a:cubicBezTo>
                    <a:pt x="3820" y="876"/>
                    <a:pt x="3837" y="877"/>
                    <a:pt x="3852" y="880"/>
                  </a:cubicBezTo>
                  <a:cubicBezTo>
                    <a:pt x="3867" y="882"/>
                    <a:pt x="3881" y="886"/>
                    <a:pt x="3895" y="891"/>
                  </a:cubicBezTo>
                  <a:cubicBezTo>
                    <a:pt x="3895" y="900"/>
                    <a:pt x="3894" y="909"/>
                    <a:pt x="3892" y="920"/>
                  </a:cubicBezTo>
                  <a:cubicBezTo>
                    <a:pt x="3890" y="931"/>
                    <a:pt x="3887" y="941"/>
                    <a:pt x="3883" y="949"/>
                  </a:cubicBezTo>
                  <a:cubicBezTo>
                    <a:pt x="3860" y="941"/>
                    <a:pt x="3834" y="937"/>
                    <a:pt x="3804" y="937"/>
                  </a:cubicBezTo>
                  <a:cubicBezTo>
                    <a:pt x="3768" y="937"/>
                    <a:pt x="3741" y="949"/>
                    <a:pt x="3723" y="974"/>
                  </a:cubicBezTo>
                  <a:cubicBezTo>
                    <a:pt x="3706" y="999"/>
                    <a:pt x="3697" y="1032"/>
                    <a:pt x="3697" y="1073"/>
                  </a:cubicBezTo>
                  <a:cubicBezTo>
                    <a:pt x="3697" y="1120"/>
                    <a:pt x="3707" y="1154"/>
                    <a:pt x="3727" y="1176"/>
                  </a:cubicBezTo>
                  <a:cubicBezTo>
                    <a:pt x="3747" y="1198"/>
                    <a:pt x="3775" y="1209"/>
                    <a:pt x="3810" y="1209"/>
                  </a:cubicBezTo>
                  <a:cubicBezTo>
                    <a:pt x="3824" y="1209"/>
                    <a:pt x="3837" y="1208"/>
                    <a:pt x="3849" y="1206"/>
                  </a:cubicBezTo>
                  <a:cubicBezTo>
                    <a:pt x="3861" y="1204"/>
                    <a:pt x="3873" y="1200"/>
                    <a:pt x="3885" y="1196"/>
                  </a:cubicBezTo>
                  <a:moveTo>
                    <a:pt x="4049" y="1066"/>
                  </a:moveTo>
                  <a:cubicBezTo>
                    <a:pt x="4163" y="885"/>
                    <a:pt x="4163" y="885"/>
                    <a:pt x="4163" y="885"/>
                  </a:cubicBezTo>
                  <a:cubicBezTo>
                    <a:pt x="4169" y="884"/>
                    <a:pt x="4175" y="883"/>
                    <a:pt x="4181" y="882"/>
                  </a:cubicBezTo>
                  <a:cubicBezTo>
                    <a:pt x="4187" y="882"/>
                    <a:pt x="4194" y="882"/>
                    <a:pt x="4200" y="882"/>
                  </a:cubicBezTo>
                  <a:cubicBezTo>
                    <a:pt x="4207" y="882"/>
                    <a:pt x="4214" y="882"/>
                    <a:pt x="4220" y="882"/>
                  </a:cubicBezTo>
                  <a:cubicBezTo>
                    <a:pt x="4227" y="883"/>
                    <a:pt x="4233" y="884"/>
                    <a:pt x="4240" y="885"/>
                  </a:cubicBezTo>
                  <a:cubicBezTo>
                    <a:pt x="4125" y="1061"/>
                    <a:pt x="4125" y="1061"/>
                    <a:pt x="4125" y="1061"/>
                  </a:cubicBezTo>
                  <a:cubicBezTo>
                    <a:pt x="4259" y="1261"/>
                    <a:pt x="4259" y="1261"/>
                    <a:pt x="4259" y="1261"/>
                  </a:cubicBezTo>
                  <a:cubicBezTo>
                    <a:pt x="4253" y="1262"/>
                    <a:pt x="4246" y="1263"/>
                    <a:pt x="4240" y="1263"/>
                  </a:cubicBezTo>
                  <a:cubicBezTo>
                    <a:pt x="4234" y="1264"/>
                    <a:pt x="4228" y="1264"/>
                    <a:pt x="4221" y="1264"/>
                  </a:cubicBezTo>
                  <a:cubicBezTo>
                    <a:pt x="4215" y="1264"/>
                    <a:pt x="4208" y="1264"/>
                    <a:pt x="4202" y="1263"/>
                  </a:cubicBezTo>
                  <a:cubicBezTo>
                    <a:pt x="4195" y="1263"/>
                    <a:pt x="4189" y="1262"/>
                    <a:pt x="4182" y="1261"/>
                  </a:cubicBezTo>
                  <a:lnTo>
                    <a:pt x="4049" y="1066"/>
                  </a:lnTo>
                  <a:close/>
                  <a:moveTo>
                    <a:pt x="3960" y="723"/>
                  </a:moveTo>
                  <a:cubicBezTo>
                    <a:pt x="3965" y="722"/>
                    <a:pt x="3971" y="722"/>
                    <a:pt x="3977" y="721"/>
                  </a:cubicBezTo>
                  <a:cubicBezTo>
                    <a:pt x="3984" y="721"/>
                    <a:pt x="3989" y="720"/>
                    <a:pt x="3995" y="720"/>
                  </a:cubicBezTo>
                  <a:cubicBezTo>
                    <a:pt x="4000" y="720"/>
                    <a:pt x="4006" y="721"/>
                    <a:pt x="4012" y="721"/>
                  </a:cubicBezTo>
                  <a:cubicBezTo>
                    <a:pt x="4019" y="722"/>
                    <a:pt x="4025" y="722"/>
                    <a:pt x="4030" y="723"/>
                  </a:cubicBezTo>
                  <a:cubicBezTo>
                    <a:pt x="4030" y="1261"/>
                    <a:pt x="4030" y="1261"/>
                    <a:pt x="4030" y="1261"/>
                  </a:cubicBezTo>
                  <a:cubicBezTo>
                    <a:pt x="4025" y="1262"/>
                    <a:pt x="4019" y="1263"/>
                    <a:pt x="4012" y="1263"/>
                  </a:cubicBezTo>
                  <a:cubicBezTo>
                    <a:pt x="4006" y="1264"/>
                    <a:pt x="4000" y="1264"/>
                    <a:pt x="3995" y="1264"/>
                  </a:cubicBezTo>
                  <a:cubicBezTo>
                    <a:pt x="3989" y="1264"/>
                    <a:pt x="3984" y="1264"/>
                    <a:pt x="3977" y="1263"/>
                  </a:cubicBezTo>
                  <a:cubicBezTo>
                    <a:pt x="3971" y="1263"/>
                    <a:pt x="3965" y="1262"/>
                    <a:pt x="3960" y="1261"/>
                  </a:cubicBezTo>
                  <a:lnTo>
                    <a:pt x="3960" y="723"/>
                  </a:lnTo>
                  <a:close/>
                </a:path>
              </a:pathLst>
            </a:custGeom>
            <a:solidFill>
              <a:schemeClr val="accent5"/>
            </a:solidFill>
            <a:ln>
              <a:noFill/>
            </a:ln>
          </p:spPr>
          <p:txBody>
            <a:bodyPr/>
            <a:lstStyle/>
            <a:p>
              <a:pPr>
                <a:defRPr/>
              </a:pPr>
              <a:endParaRPr lang="en-US">
                <a:solidFill>
                  <a:srgbClr val="000000"/>
                </a:solidFill>
                <a:cs typeface="Arial" charset="0"/>
              </a:endParaRPr>
            </a:p>
          </p:txBody>
        </p:sp>
      </p:grpSp>
      <p:sp>
        <p:nvSpPr>
          <p:cNvPr id="2" name="Title 1"/>
          <p:cNvSpPr>
            <a:spLocks noGrp="1"/>
          </p:cNvSpPr>
          <p:nvPr>
            <p:ph type="title"/>
          </p:nvPr>
        </p:nvSpPr>
        <p:spPr>
          <a:xfrm>
            <a:off x="461368" y="4312640"/>
            <a:ext cx="8051006" cy="609398"/>
          </a:xfrm>
        </p:spPr>
        <p:txBody>
          <a:bodyPr anchor="ctr"/>
          <a:lstStyle>
            <a:lvl1pPr>
              <a:defRPr sz="4400">
                <a:solidFill>
                  <a:schemeClr val="tx2"/>
                </a:solidFill>
              </a:defRPr>
            </a:lvl1pPr>
          </a:lstStyle>
          <a:p>
            <a:r>
              <a:rPr lang="en-US"/>
              <a:t>Click to edit Master title style</a:t>
            </a:r>
          </a:p>
        </p:txBody>
      </p:sp>
      <p:sp>
        <p:nvSpPr>
          <p:cNvPr id="13" name="Text Placeholder 17"/>
          <p:cNvSpPr>
            <a:spLocks noGrp="1"/>
          </p:cNvSpPr>
          <p:nvPr>
            <p:ph type="body" sz="quarter" idx="14"/>
          </p:nvPr>
        </p:nvSpPr>
        <p:spPr>
          <a:xfrm>
            <a:off x="457956" y="5798867"/>
            <a:ext cx="1831003" cy="692421"/>
          </a:xfrm>
        </p:spPr>
        <p:txBody>
          <a:bodyPr spcCol="274320">
            <a:noAutofit/>
          </a:bodyPr>
          <a:lstStyle>
            <a:lvl1pPr marL="0" indent="0">
              <a:lnSpc>
                <a:spcPct val="100000"/>
              </a:lnSpc>
              <a:spcBef>
                <a:spcPct val="0"/>
              </a:spcBef>
              <a:buNone/>
              <a:defRPr sz="1400" b="1">
                <a:solidFill>
                  <a:schemeClr val="bg1"/>
                </a:solidFill>
              </a:defRPr>
            </a:lvl1pPr>
            <a:lvl2pPr marL="0" indent="0">
              <a:lnSpc>
                <a:spcPct val="100000"/>
              </a:lnSpc>
              <a:spcBef>
                <a:spcPct val="0"/>
              </a:spcBef>
              <a:buNone/>
              <a:defRPr sz="1400">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a:p>
            <a:pPr lvl="1"/>
            <a:r>
              <a:rPr lang="en-US"/>
              <a:t>Second level</a:t>
            </a:r>
          </a:p>
        </p:txBody>
      </p:sp>
      <p:sp>
        <p:nvSpPr>
          <p:cNvPr id="15" name="Text Placeholder 17"/>
          <p:cNvSpPr>
            <a:spLocks noGrp="1"/>
          </p:cNvSpPr>
          <p:nvPr>
            <p:ph type="body" sz="quarter" idx="16"/>
          </p:nvPr>
        </p:nvSpPr>
        <p:spPr>
          <a:xfrm>
            <a:off x="457956" y="5581740"/>
            <a:ext cx="1831003" cy="221599"/>
          </a:xfrm>
        </p:spPr>
        <p:txBody>
          <a:bodyPr>
            <a:noAutofit/>
          </a:bodyPr>
          <a:lstStyle>
            <a:lvl1pPr marL="0" indent="0">
              <a:buNone/>
              <a:defRPr sz="1600">
                <a:solidFill>
                  <a:schemeClr val="bg1"/>
                </a:solidFill>
              </a:defRPr>
            </a:lvl1pPr>
            <a:lvl2pPr marL="0" indent="0">
              <a:buNone/>
              <a:defRPr sz="1400">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p:txBody>
      </p:sp>
      <p:sp>
        <p:nvSpPr>
          <p:cNvPr id="16" name="Text Placeholder 17"/>
          <p:cNvSpPr>
            <a:spLocks noGrp="1"/>
          </p:cNvSpPr>
          <p:nvPr>
            <p:ph type="body" sz="quarter" idx="17"/>
          </p:nvPr>
        </p:nvSpPr>
        <p:spPr>
          <a:xfrm>
            <a:off x="2659949" y="5798867"/>
            <a:ext cx="1831003" cy="692421"/>
          </a:xfrm>
        </p:spPr>
        <p:txBody>
          <a:bodyPr spcCol="274320">
            <a:noAutofit/>
          </a:bodyPr>
          <a:lstStyle>
            <a:lvl1pPr marL="0" indent="0">
              <a:lnSpc>
                <a:spcPct val="100000"/>
              </a:lnSpc>
              <a:spcBef>
                <a:spcPct val="0"/>
              </a:spcBef>
              <a:buNone/>
              <a:defRPr sz="1400" b="1">
                <a:solidFill>
                  <a:schemeClr val="bg1"/>
                </a:solidFill>
              </a:defRPr>
            </a:lvl1pPr>
            <a:lvl2pPr marL="0" indent="0">
              <a:lnSpc>
                <a:spcPct val="100000"/>
              </a:lnSpc>
              <a:spcBef>
                <a:spcPct val="0"/>
              </a:spcBef>
              <a:buNone/>
              <a:defRPr sz="1400">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a:p>
            <a:pPr lvl="1"/>
            <a:r>
              <a:rPr lang="en-US"/>
              <a:t>Second level</a:t>
            </a:r>
          </a:p>
        </p:txBody>
      </p:sp>
      <p:sp>
        <p:nvSpPr>
          <p:cNvPr id="17" name="Text Placeholder 17"/>
          <p:cNvSpPr>
            <a:spLocks noGrp="1"/>
          </p:cNvSpPr>
          <p:nvPr>
            <p:ph type="body" sz="quarter" idx="18"/>
          </p:nvPr>
        </p:nvSpPr>
        <p:spPr>
          <a:xfrm>
            <a:off x="4861941" y="5798867"/>
            <a:ext cx="1831003" cy="692421"/>
          </a:xfrm>
        </p:spPr>
        <p:txBody>
          <a:bodyPr spcCol="274320">
            <a:noAutofit/>
          </a:bodyPr>
          <a:lstStyle>
            <a:lvl1pPr marL="0" indent="0">
              <a:lnSpc>
                <a:spcPct val="100000"/>
              </a:lnSpc>
              <a:spcBef>
                <a:spcPct val="0"/>
              </a:spcBef>
              <a:buNone/>
              <a:defRPr sz="1400" b="1">
                <a:solidFill>
                  <a:schemeClr val="bg1"/>
                </a:solidFill>
              </a:defRPr>
            </a:lvl1pPr>
            <a:lvl2pPr marL="0" indent="0">
              <a:lnSpc>
                <a:spcPct val="100000"/>
              </a:lnSpc>
              <a:spcBef>
                <a:spcPct val="0"/>
              </a:spcBef>
              <a:buNone/>
              <a:defRPr sz="1400">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a:p>
            <a:pPr lvl="1"/>
            <a:r>
              <a:rPr lang="en-US"/>
              <a:t>Second level</a:t>
            </a:r>
          </a:p>
        </p:txBody>
      </p:sp>
      <p:sp>
        <p:nvSpPr>
          <p:cNvPr id="18" name="Text Placeholder 17"/>
          <p:cNvSpPr>
            <a:spLocks noGrp="1"/>
          </p:cNvSpPr>
          <p:nvPr>
            <p:ph type="body" sz="quarter" idx="19"/>
          </p:nvPr>
        </p:nvSpPr>
        <p:spPr>
          <a:xfrm>
            <a:off x="7063934" y="5798867"/>
            <a:ext cx="1831003" cy="692421"/>
          </a:xfrm>
        </p:spPr>
        <p:txBody>
          <a:bodyPr spcCol="274320">
            <a:noAutofit/>
          </a:bodyPr>
          <a:lstStyle>
            <a:lvl1pPr marL="0" indent="0">
              <a:lnSpc>
                <a:spcPct val="100000"/>
              </a:lnSpc>
              <a:spcBef>
                <a:spcPct val="0"/>
              </a:spcBef>
              <a:buNone/>
              <a:defRPr sz="1400" b="1">
                <a:solidFill>
                  <a:schemeClr val="bg1"/>
                </a:solidFill>
              </a:defRPr>
            </a:lvl1pPr>
            <a:lvl2pPr marL="0" indent="0">
              <a:lnSpc>
                <a:spcPct val="100000"/>
              </a:lnSpc>
              <a:spcBef>
                <a:spcPct val="0"/>
              </a:spcBef>
              <a:buNone/>
              <a:defRPr sz="1400">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64731952"/>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D92241-3297-49C0-9729-28CC1B41DBBD}" type="datetimeFigureOut">
              <a:rPr lang="en-US" smtClean="0"/>
              <a:t>8/10/2022</a:t>
            </a:fld>
            <a:endParaRPr lang="en-US"/>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pPr>
            <a:fld id="{03574E95-1F2F-417E-A828-45504AE7C58D}" type="slidenum">
              <a:rPr lang="en-US" altLang="en-US" smtClean="0">
                <a:solidFill>
                  <a:srgbClr val="000000"/>
                </a:solidFill>
                <a:cs typeface="Arial" charset="0"/>
              </a:rPr>
              <a:t>‹#›</a:t>
            </a:fld>
            <a:endParaRPr lang="en-US" altLang="en-US">
              <a:solidFill>
                <a:srgbClr val="000000"/>
              </a:solidFill>
              <a:cs typeface="Arial" charset="0"/>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10502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D92241-3297-49C0-9729-28CC1B41DBBD}" type="datetimeFigureOut">
              <a:rPr lang="en-US" smtClean="0"/>
              <a:t>8/10/2022</a:t>
            </a:fld>
            <a:endParaRPr lang="en-US"/>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pPr>
            <a:fld id="{03574E95-1F2F-417E-A828-45504AE7C58D}" type="slidenum">
              <a:rPr lang="en-US" altLang="en-US" smtClean="0">
                <a:solidFill>
                  <a:srgbClr val="000000"/>
                </a:solidFill>
                <a:cs typeface="Arial" charset="0"/>
              </a:rPr>
              <a:t>‹#›</a:t>
            </a:fld>
            <a:endParaRPr lang="en-US" altLang="en-US">
              <a:solidFill>
                <a:srgbClr val="000000"/>
              </a:solidFill>
              <a:cs typeface="Arial" charset="0"/>
            </a:endParaRPr>
          </a:p>
        </p:txBody>
      </p:sp>
    </p:spTree>
    <p:extLst>
      <p:ext uri="{BB962C8B-B14F-4D97-AF65-F5344CB8AC3E}">
        <p14:creationId xmlns:p14="http://schemas.microsoft.com/office/powerpoint/2010/main" val="63080569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D92241-3297-49C0-9729-28CC1B41DBBD}" type="datetimeFigureOut">
              <a:rPr lang="en-US" smtClean="0"/>
              <a:t>8/10/2022</a:t>
            </a:fld>
            <a:endParaRPr lang="en-US"/>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fontAlgn="base">
              <a:spcBef>
                <a:spcPct val="0"/>
              </a:spcBef>
              <a:spcAft>
                <a:spcPct val="0"/>
              </a:spcAft>
            </a:pPr>
            <a:fld id="{03574E95-1F2F-417E-A828-45504AE7C58D}" type="slidenum">
              <a:rPr lang="en-US" altLang="en-US" smtClean="0">
                <a:solidFill>
                  <a:srgbClr val="000000"/>
                </a:solidFill>
                <a:cs typeface="Arial" charset="0"/>
              </a:rPr>
              <a:t>‹#›</a:t>
            </a:fld>
            <a:endParaRPr lang="en-US" altLang="en-US">
              <a:solidFill>
                <a:srgbClr val="000000"/>
              </a:solidFill>
              <a:cs typeface="Arial" charset="0"/>
            </a:endParaRPr>
          </a:p>
        </p:txBody>
      </p:sp>
    </p:spTree>
    <p:extLst>
      <p:ext uri="{BB962C8B-B14F-4D97-AF65-F5344CB8AC3E}">
        <p14:creationId xmlns:p14="http://schemas.microsoft.com/office/powerpoint/2010/main" val="105880433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D92241-3297-49C0-9729-28CC1B41DBBD}" type="datetimeFigureOut">
              <a:rPr lang="en-US" smtClean="0"/>
              <a:t>8/10/2022</a:t>
            </a:fld>
            <a:endParaRPr lang="en-US"/>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fld id="{25872845-96D5-4CBE-8348-FC08F9D044E1}" type="slidenum">
              <a:rPr lang="en-US" altLang="en-US" smtClean="0">
                <a:solidFill>
                  <a:srgbClr val="000000"/>
                </a:solidFill>
              </a:rPr>
              <a:t>‹#›</a:t>
            </a:fld>
            <a:endParaRPr lang="en-US" altLang="en-US">
              <a:solidFill>
                <a:srgbClr val="000000"/>
              </a:solidFill>
            </a:endParaRPr>
          </a:p>
        </p:txBody>
      </p:sp>
    </p:spTree>
    <p:extLst>
      <p:ext uri="{BB962C8B-B14F-4D97-AF65-F5344CB8AC3E}">
        <p14:creationId xmlns:p14="http://schemas.microsoft.com/office/powerpoint/2010/main" val="2165912508"/>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0D92241-3297-49C0-9729-28CC1B41DBBD}" type="datetimeFigureOut">
              <a:rPr lang="en-US" smtClean="0"/>
              <a:t>8/10/2022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fld id="{EA9F1506-4D44-4F27-AA59-309CAE3152D8}" type="slidenum">
              <a:rPr lang="en-US" altLang="en-US" smtClean="0">
                <a:solidFill>
                  <a:srgbClr val="000000"/>
                </a:solidFill>
              </a:rPr>
              <a:t>‹#›</a:t>
            </a:fld>
            <a:endParaRPr lang="en-US" altLang="en-US">
              <a:solidFill>
                <a:srgbClr val="000000"/>
              </a:solidFill>
            </a:endParaRPr>
          </a:p>
        </p:txBody>
      </p:sp>
    </p:spTree>
    <p:extLst>
      <p:ext uri="{BB962C8B-B14F-4D97-AF65-F5344CB8AC3E}">
        <p14:creationId xmlns:p14="http://schemas.microsoft.com/office/powerpoint/2010/main" val="213766490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0D92241-3297-49C0-9729-28CC1B41DBBD}" type="datetimeFigureOut">
              <a:rPr lang="en-US" smtClean="0"/>
              <a:t>8/10/2022</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fontAlgn="base">
              <a:spcBef>
                <a:spcPct val="0"/>
              </a:spcBef>
              <a:spcAft>
                <a:spcPct val="0"/>
              </a:spcAft>
            </a:pPr>
            <a:fld id="{03574E95-1F2F-417E-A828-45504AE7C58D}" type="slidenum">
              <a:rPr lang="en-US" altLang="en-US" smtClean="0">
                <a:solidFill>
                  <a:srgbClr val="000000"/>
                </a:solidFill>
                <a:cs typeface="Arial" charset="0"/>
              </a:rPr>
              <a:t>‹#›</a:t>
            </a:fld>
            <a:endParaRPr lang="en-US" altLang="en-US">
              <a:solidFill>
                <a:srgbClr val="000000"/>
              </a:solidFill>
              <a:cs typeface="Arial" charset="0"/>
            </a:endParaRPr>
          </a:p>
        </p:txBody>
      </p:sp>
    </p:spTree>
    <p:extLst>
      <p:ext uri="{BB962C8B-B14F-4D97-AF65-F5344CB8AC3E}">
        <p14:creationId xmlns:p14="http://schemas.microsoft.com/office/powerpoint/2010/main" val="421030384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D92241-3297-49C0-9729-28CC1B41DBBD}" type="datetimeFigureOut">
              <a:rPr lang="en-US" smtClean="0"/>
              <a:t>8/10/2022</a:t>
            </a:fld>
            <a:endParaRPr lang="en-US"/>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pPr>
            <a:fld id="{03574E95-1F2F-417E-A828-45504AE7C58D}" type="slidenum">
              <a:rPr lang="en-US" altLang="en-US" smtClean="0">
                <a:solidFill>
                  <a:srgbClr val="000000"/>
                </a:solidFill>
                <a:cs typeface="Arial" charset="0"/>
              </a:rPr>
              <a:t>‹#›</a:t>
            </a:fld>
            <a:endParaRPr lang="en-US" altLang="en-US">
              <a:solidFill>
                <a:srgbClr val="000000"/>
              </a:solidFill>
              <a:cs typeface="Arial" charset="0"/>
            </a:endParaRPr>
          </a:p>
        </p:txBody>
      </p:sp>
    </p:spTree>
    <p:extLst>
      <p:ext uri="{BB962C8B-B14F-4D97-AF65-F5344CB8AC3E}">
        <p14:creationId xmlns:p14="http://schemas.microsoft.com/office/powerpoint/2010/main" val="109936803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0D92241-3297-49C0-9729-28CC1B41DBBD}" type="datetimeFigureOut">
              <a:rPr lang="en-US" smtClean="0"/>
              <a:t>8/10/2022</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solidFill>
                <a:srgbClr val="000000"/>
              </a:solidFill>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fontAlgn="base">
              <a:spcBef>
                <a:spcPct val="0"/>
              </a:spcBef>
              <a:spcAft>
                <a:spcPct val="0"/>
              </a:spcAft>
            </a:pPr>
            <a:fld id="{03574E95-1F2F-417E-A828-45504AE7C58D}" type="slidenum">
              <a:rPr lang="en-US" altLang="en-US" smtClean="0">
                <a:solidFill>
                  <a:srgbClr val="000000"/>
                </a:solidFill>
                <a:cs typeface="Arial" charset="0"/>
              </a:rPr>
              <a:t>‹#›</a:t>
            </a:fld>
            <a:endParaRPr lang="en-US" altLang="en-US">
              <a:solidFill>
                <a:srgbClr val="000000"/>
              </a:solidFill>
              <a:cs typeface="Arial" charset="0"/>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536636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661" r:id="rId13"/>
    <p:sldLayoutId id="2147483665" r:id="rId14"/>
    <p:sldLayoutId id="2147483666" r:id="rId15"/>
    <p:sldLayoutId id="2147483667" r:id="rId16"/>
    <p:sldLayoutId id="2147483668" r:id="rId17"/>
    <p:sldLayoutId id="2147483669" r:id="rId18"/>
    <p:sldLayoutId id="2147483670" r:id="rId19"/>
    <p:sldLayoutId id="2147483673" r:id="rId20"/>
  </p:sldLayoutIdLst>
  <p:transition spd="med">
    <p:fade/>
  </p:transition>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floridaearlylearning.com/" TargetMode="External"/><Relationship Id="rId2" Type="http://schemas.openxmlformats.org/officeDocument/2006/relationships/hyperlink" Target="https://meckprek.org/" TargetMode="External"/><Relationship Id="rId1" Type="http://schemas.openxmlformats.org/officeDocument/2006/relationships/slideLayout" Target="../slideLayouts/slideLayout2.xml"/><Relationship Id="rId6" Type="http://schemas.openxmlformats.org/officeDocument/2006/relationships/hyperlink" Target="https://dcf.wisconsin.gov/youngstar" TargetMode="External"/><Relationship Id="rId5" Type="http://schemas.openxmlformats.org/officeDocument/2006/relationships/hyperlink" Target="http://www.collaboratingpartners.com/wmels/" TargetMode="External"/><Relationship Id="rId4" Type="http://schemas.openxmlformats.org/officeDocument/2006/relationships/hyperlink" Target="https://www.newmexicoprek.org/"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mailto:linda@learningladder.com" TargetMode="External"/><Relationship Id="rId5" Type="http://schemas.openxmlformats.org/officeDocument/2006/relationships/hyperlink" Target="mailto:1954jbeck@gamil.com" TargetMode="Externa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loridaearlylearning.com/vp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decal.ga.gov/BftS/EnrollingInPreK.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The Childcare Crisis Limits Women Entrepreneurs' Potential">
            <a:extLst>
              <a:ext uri="{FF2B5EF4-FFF2-40B4-BE49-F238E27FC236}">
                <a16:creationId xmlns:a16="http://schemas.microsoft.com/office/drawing/2014/main" id="{4B3A3FF8-570E-40EF-BD48-5522DE8695A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173" r="28401" b="-1"/>
          <a:stretch/>
        </p:blipFill>
        <p:spPr bwMode="auto">
          <a:xfrm>
            <a:off x="20" y="10"/>
            <a:ext cx="3434209"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6" name="Rectangle 191">
            <a:extLst>
              <a:ext uri="{FF2B5EF4-FFF2-40B4-BE49-F238E27FC236}">
                <a16:creationId xmlns:a16="http://schemas.microsoft.com/office/drawing/2014/main" id="{4AAB5859-0C3B-4536-9743-0CAF111EDB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479799" y="0"/>
            <a:ext cx="566420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C5AAAD2-8BEE-41BB-9690-5CD94E99D62C}"/>
              </a:ext>
            </a:extLst>
          </p:cNvPr>
          <p:cNvSpPr>
            <a:spLocks noGrp="1"/>
          </p:cNvSpPr>
          <p:nvPr>
            <p:ph type="title"/>
          </p:nvPr>
        </p:nvSpPr>
        <p:spPr>
          <a:xfrm>
            <a:off x="3843154" y="516835"/>
            <a:ext cx="5024240" cy="4512365"/>
          </a:xfrm>
        </p:spPr>
        <p:txBody>
          <a:bodyPr vert="horz" lIns="91440" tIns="45720" rIns="91440" bIns="45720" rtlCol="0">
            <a:normAutofit/>
          </a:bodyPr>
          <a:lstStyle/>
          <a:p>
            <a:pPr algn="ctr">
              <a:lnSpc>
                <a:spcPct val="100000"/>
              </a:lnSpc>
            </a:pPr>
            <a:r>
              <a:rPr lang="en-US" sz="3600">
                <a:solidFill>
                  <a:srgbClr val="FFFFFF"/>
                </a:solidFill>
              </a:rPr>
              <a:t>Wisconsin families along with our economy will benefit from </a:t>
            </a:r>
            <a:br>
              <a:rPr lang="en-US" sz="3600">
                <a:solidFill>
                  <a:srgbClr val="FFFFFF"/>
                </a:solidFill>
              </a:rPr>
            </a:br>
            <a:r>
              <a:rPr lang="en-US" sz="3600">
                <a:solidFill>
                  <a:srgbClr val="FFFFFF"/>
                </a:solidFill>
              </a:rPr>
              <a:t>a sensible </a:t>
            </a:r>
            <a:br>
              <a:rPr lang="en-US" sz="3600">
                <a:solidFill>
                  <a:srgbClr val="FFFFFF"/>
                </a:solidFill>
              </a:rPr>
            </a:br>
            <a:r>
              <a:rPr lang="en-US" sz="3600" b="1">
                <a:solidFill>
                  <a:schemeClr val="tx1"/>
                </a:solidFill>
              </a:rPr>
              <a:t>Mixed Delivery System </a:t>
            </a:r>
            <a:br>
              <a:rPr lang="en-US" sz="3600" b="1">
                <a:solidFill>
                  <a:srgbClr val="FFFFFF"/>
                </a:solidFill>
              </a:rPr>
            </a:br>
            <a:r>
              <a:rPr lang="en-US" sz="3600">
                <a:solidFill>
                  <a:srgbClr val="FFFFFF"/>
                </a:solidFill>
              </a:rPr>
              <a:t>for </a:t>
            </a:r>
            <a:br>
              <a:rPr lang="en-US" sz="3600">
                <a:solidFill>
                  <a:srgbClr val="FFFFFF"/>
                </a:solidFill>
              </a:rPr>
            </a:br>
            <a:r>
              <a:rPr lang="en-US" sz="3600">
                <a:solidFill>
                  <a:schemeClr val="tx1"/>
                </a:solidFill>
              </a:rPr>
              <a:t> </a:t>
            </a:r>
            <a:r>
              <a:rPr lang="en-US" sz="3600" b="1">
                <a:solidFill>
                  <a:schemeClr val="tx1"/>
                </a:solidFill>
              </a:rPr>
              <a:t>Voluntary Prekindergarten</a:t>
            </a:r>
            <a:endParaRPr lang="en-US" sz="3600" b="1" dirty="0">
              <a:solidFill>
                <a:schemeClr val="tx1"/>
              </a:solidFill>
            </a:endParaRPr>
          </a:p>
        </p:txBody>
      </p:sp>
      <p:sp>
        <p:nvSpPr>
          <p:cNvPr id="1037" name="Rectangle 192">
            <a:extLst>
              <a:ext uri="{FF2B5EF4-FFF2-40B4-BE49-F238E27FC236}">
                <a16:creationId xmlns:a16="http://schemas.microsoft.com/office/drawing/2014/main" id="{81A51F47-81C5-43A3-98C0-DB7B157210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34229"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lide Number Placeholder 2">
            <a:extLst>
              <a:ext uri="{FF2B5EF4-FFF2-40B4-BE49-F238E27FC236}">
                <a16:creationId xmlns:a16="http://schemas.microsoft.com/office/drawing/2014/main" id="{53DF840E-752E-4740-A697-706B3645A514}"/>
              </a:ext>
            </a:extLst>
          </p:cNvPr>
          <p:cNvSpPr>
            <a:spLocks noGrp="1"/>
          </p:cNvSpPr>
          <p:nvPr>
            <p:ph type="sldNum" sz="quarter" idx="12"/>
          </p:nvPr>
        </p:nvSpPr>
        <p:spPr>
          <a:xfrm>
            <a:off x="396501" y="6459785"/>
            <a:ext cx="984018" cy="365125"/>
          </a:xfrm>
        </p:spPr>
        <p:txBody>
          <a:bodyPr vert="horz" lIns="91440" tIns="45720" rIns="91440" bIns="45720" rtlCol="0">
            <a:normAutofit/>
          </a:bodyPr>
          <a:lstStyle/>
          <a:p>
            <a:pPr algn="l" defTabSz="914400">
              <a:spcAft>
                <a:spcPts val="600"/>
              </a:spcAft>
            </a:pPr>
            <a:fld id="{BCF7489B-3FAA-4EF7-B764-FB2A0D584685}" type="slidenum">
              <a:rPr lang="en-US" altLang="en-US" smtClean="0"/>
              <a:pPr algn="l" defTabSz="914400">
                <a:spcAft>
                  <a:spcPts val="600"/>
                </a:spcAft>
              </a:pPr>
              <a:t>1</a:t>
            </a:fld>
            <a:endParaRPr lang="en-US" altLang="en-US"/>
          </a:p>
        </p:txBody>
      </p:sp>
    </p:spTree>
    <p:extLst>
      <p:ext uri="{BB962C8B-B14F-4D97-AF65-F5344CB8AC3E}">
        <p14:creationId xmlns:p14="http://schemas.microsoft.com/office/powerpoint/2010/main" val="4000522147"/>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108" y="0"/>
            <a:ext cx="349304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053E98-AD0E-484E-A15E-3574A7F160AB}"/>
              </a:ext>
            </a:extLst>
          </p:cNvPr>
          <p:cNvSpPr>
            <a:spLocks noGrp="1"/>
          </p:cNvSpPr>
          <p:nvPr>
            <p:ph type="title"/>
          </p:nvPr>
        </p:nvSpPr>
        <p:spPr>
          <a:xfrm>
            <a:off x="1425872" y="1111753"/>
            <a:ext cx="2790265" cy="4634494"/>
          </a:xfrm>
          <a:ln w="25400" cap="sq">
            <a:noFill/>
            <a:miter lim="800000"/>
          </a:ln>
        </p:spPr>
        <p:txBody>
          <a:bodyPr anchor="ctr">
            <a:normAutofit/>
          </a:bodyPr>
          <a:lstStyle/>
          <a:p>
            <a:pPr algn="ctr"/>
            <a:r>
              <a:rPr lang="en-US" sz="2800" dirty="0">
                <a:solidFill>
                  <a:srgbClr val="FFFFFF"/>
                </a:solidFill>
                <a:latin typeface="Raleway" pitchFamily="2" charset="0"/>
              </a:rPr>
              <a:t>Both Florida and Georgia’s </a:t>
            </a:r>
            <a:r>
              <a:rPr lang="en-US" sz="2800" dirty="0" err="1">
                <a:solidFill>
                  <a:srgbClr val="FFFFFF"/>
                </a:solidFill>
                <a:latin typeface="Raleway" pitchFamily="2" charset="0"/>
              </a:rPr>
              <a:t>VPreK</a:t>
            </a:r>
            <a:r>
              <a:rPr lang="en-US" sz="2800" i="0" dirty="0">
                <a:solidFill>
                  <a:srgbClr val="FFFFFF"/>
                </a:solidFill>
                <a:effectLst/>
                <a:latin typeface="Raleway" pitchFamily="2" charset="0"/>
              </a:rPr>
              <a:t> Models consolidate Early Childhood services and protect child care availability throughout the state. </a:t>
            </a:r>
            <a:br>
              <a:rPr lang="en-US" sz="2800" i="0" dirty="0">
                <a:solidFill>
                  <a:srgbClr val="FFFFFF"/>
                </a:solidFill>
                <a:effectLst/>
                <a:latin typeface="Raleway" pitchFamily="2" charset="0"/>
              </a:rPr>
            </a:br>
            <a:br>
              <a:rPr lang="en-US" sz="2800" b="0" i="0" dirty="0">
                <a:solidFill>
                  <a:srgbClr val="FFFFFF"/>
                </a:solidFill>
                <a:effectLst/>
                <a:latin typeface="Raleway" pitchFamily="2" charset="0"/>
              </a:rPr>
            </a:br>
            <a:endParaRPr lang="en-US" sz="2800" dirty="0">
              <a:solidFill>
                <a:srgbClr val="FFFFFF"/>
              </a:solidFill>
            </a:endParaRPr>
          </a:p>
        </p:txBody>
      </p:sp>
      <p:sp>
        <p:nvSpPr>
          <p:cNvPr id="22" name="Rectangle 21">
            <a:extLst>
              <a:ext uri="{FF2B5EF4-FFF2-40B4-BE49-F238E27FC236}">
                <a16:creationId xmlns:a16="http://schemas.microsoft.com/office/drawing/2014/main" id="{F8E828FC-05B4-4BA4-92D3-3DF79D42D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010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F849AB8-B47E-4285-8617-FD4B262D107A}"/>
              </a:ext>
            </a:extLst>
          </p:cNvPr>
          <p:cNvSpPr>
            <a:spLocks noGrp="1"/>
          </p:cNvSpPr>
          <p:nvPr>
            <p:ph idx="1"/>
          </p:nvPr>
        </p:nvSpPr>
        <p:spPr>
          <a:xfrm>
            <a:off x="4927654" y="1111753"/>
            <a:ext cx="3793047" cy="4628275"/>
          </a:xfrm>
        </p:spPr>
        <p:txBody>
          <a:bodyPr anchor="ctr">
            <a:normAutofit/>
          </a:bodyPr>
          <a:lstStyle/>
          <a:p>
            <a:pPr marL="0" indent="0">
              <a:buNone/>
            </a:pPr>
            <a:r>
              <a:rPr lang="en-US" dirty="0">
                <a:solidFill>
                  <a:schemeClr val="tx1">
                    <a:lumMod val="85000"/>
                    <a:lumOff val="15000"/>
                  </a:schemeClr>
                </a:solidFill>
              </a:rPr>
              <a:t>Voluntary PreK is evolving in every state. Wisconsin would benefit by staying ahead of the trend. Affordable and accessible early childhood attracts  talent and is essential to our economy.</a:t>
            </a:r>
          </a:p>
        </p:txBody>
      </p:sp>
      <p:sp>
        <p:nvSpPr>
          <p:cNvPr id="4" name="Slide Number Placeholder 3">
            <a:extLst>
              <a:ext uri="{FF2B5EF4-FFF2-40B4-BE49-F238E27FC236}">
                <a16:creationId xmlns:a16="http://schemas.microsoft.com/office/drawing/2014/main" id="{4AF70EF2-0DB9-4348-B4EE-07AA839D8A82}"/>
              </a:ext>
            </a:extLst>
          </p:cNvPr>
          <p:cNvSpPr>
            <a:spLocks noGrp="1"/>
          </p:cNvSpPr>
          <p:nvPr>
            <p:ph type="sldNum" sz="quarter" idx="12"/>
          </p:nvPr>
        </p:nvSpPr>
        <p:spPr>
          <a:xfrm>
            <a:off x="8042115" y="6296279"/>
            <a:ext cx="473235" cy="365125"/>
          </a:xfrm>
        </p:spPr>
        <p:txBody>
          <a:bodyPr>
            <a:normAutofit/>
          </a:bodyPr>
          <a:lstStyle/>
          <a:p>
            <a:pPr algn="l">
              <a:spcAft>
                <a:spcPts val="600"/>
              </a:spcAft>
            </a:pPr>
            <a:fld id="{5917CCA9-D21D-419C-8C90-25D65A694871}" type="slidenum">
              <a:rPr lang="en-US" altLang="en-US" sz="900">
                <a:solidFill>
                  <a:schemeClr val="tx1">
                    <a:lumMod val="65000"/>
                    <a:lumOff val="35000"/>
                  </a:schemeClr>
                </a:solidFill>
              </a:rPr>
              <a:pPr algn="l">
                <a:spcAft>
                  <a:spcPts val="600"/>
                </a:spcAft>
              </a:pPr>
              <a:t>10</a:t>
            </a:fld>
            <a:endParaRPr lang="en-US" altLang="en-US" sz="900">
              <a:solidFill>
                <a:schemeClr val="tx1">
                  <a:lumMod val="65000"/>
                  <a:lumOff val="35000"/>
                </a:schemeClr>
              </a:solidFill>
            </a:endParaRPr>
          </a:p>
        </p:txBody>
      </p:sp>
    </p:spTree>
    <p:extLst>
      <p:ext uri="{BB962C8B-B14F-4D97-AF65-F5344CB8AC3E}">
        <p14:creationId xmlns:p14="http://schemas.microsoft.com/office/powerpoint/2010/main" val="685164066"/>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108" y="0"/>
            <a:ext cx="349304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07E7D4-14FE-4FC9-8066-55EA649BB76D}"/>
              </a:ext>
            </a:extLst>
          </p:cNvPr>
          <p:cNvSpPr>
            <a:spLocks noGrp="1"/>
          </p:cNvSpPr>
          <p:nvPr>
            <p:ph type="title"/>
          </p:nvPr>
        </p:nvSpPr>
        <p:spPr>
          <a:xfrm>
            <a:off x="1425872" y="1111753"/>
            <a:ext cx="2790265" cy="4634494"/>
          </a:xfrm>
          <a:ln w="25400" cap="sq">
            <a:noFill/>
            <a:miter lim="800000"/>
          </a:ln>
        </p:spPr>
        <p:txBody>
          <a:bodyPr anchor="ctr">
            <a:normAutofit/>
          </a:bodyPr>
          <a:lstStyle/>
          <a:p>
            <a:pPr algn="ctr"/>
            <a:br>
              <a:rPr lang="en-US" sz="1500" b="1">
                <a:solidFill>
                  <a:srgbClr val="FFFFFF"/>
                </a:solidFill>
              </a:rPr>
            </a:br>
            <a:br>
              <a:rPr lang="en-US" sz="1500" b="1">
                <a:solidFill>
                  <a:srgbClr val="FFFFFF"/>
                </a:solidFill>
              </a:rPr>
            </a:br>
            <a:r>
              <a:rPr lang="en-US" sz="1500" b="1">
                <a:solidFill>
                  <a:srgbClr val="FFFFFF"/>
                </a:solidFill>
              </a:rPr>
              <a:t>Wisconsin Technical Colleges offer an exceptional  Early Childhood Associate Degree Program</a:t>
            </a:r>
            <a:br>
              <a:rPr lang="en-US" sz="1500" b="1">
                <a:solidFill>
                  <a:srgbClr val="FFFFFF"/>
                </a:solidFill>
              </a:rPr>
            </a:br>
            <a:br>
              <a:rPr lang="en-US" sz="1500" b="1">
                <a:solidFill>
                  <a:srgbClr val="FFFFFF"/>
                </a:solidFill>
              </a:rPr>
            </a:br>
            <a:r>
              <a:rPr lang="en-US" sz="1500" b="1">
                <a:solidFill>
                  <a:srgbClr val="FFFFFF"/>
                </a:solidFill>
              </a:rPr>
              <a:t>A Child Development Associate Degree is a focused early childhood Credential. Wisconsin’s Technical Colleges provide a more comprehensive  curriculum than the CDA used in Florida.</a:t>
            </a:r>
            <a:br>
              <a:rPr lang="en-US" sz="1500" b="1">
                <a:solidFill>
                  <a:srgbClr val="FFFFFF"/>
                </a:solidFill>
              </a:rPr>
            </a:br>
            <a:br>
              <a:rPr lang="en-US" sz="1500">
                <a:solidFill>
                  <a:srgbClr val="FFFFFF"/>
                </a:solidFill>
              </a:rPr>
            </a:br>
            <a:r>
              <a:rPr lang="en-US" sz="1500" b="1">
                <a:solidFill>
                  <a:srgbClr val="FFFFFF"/>
                </a:solidFill>
              </a:rPr>
              <a:t>Florida has already proven that a specialized Associate Degree (Birth-8-years) Early Childhood Degree is  well-suited to teach preschool. </a:t>
            </a:r>
            <a:br>
              <a:rPr lang="en-US" sz="1500" b="1">
                <a:solidFill>
                  <a:srgbClr val="FFFFFF"/>
                </a:solidFill>
              </a:rPr>
            </a:br>
            <a:br>
              <a:rPr lang="en-US" sz="1500" b="1">
                <a:solidFill>
                  <a:srgbClr val="FFFFFF"/>
                </a:solidFill>
              </a:rPr>
            </a:br>
            <a:br>
              <a:rPr lang="en-US" sz="1500" b="1">
                <a:solidFill>
                  <a:srgbClr val="FFFFFF"/>
                </a:solidFill>
              </a:rPr>
            </a:br>
            <a:endParaRPr lang="en-US" sz="1500">
              <a:solidFill>
                <a:srgbClr val="FFFFFF"/>
              </a:solidFill>
            </a:endParaRPr>
          </a:p>
        </p:txBody>
      </p:sp>
      <p:sp>
        <p:nvSpPr>
          <p:cNvPr id="22" name="Rectangle 21">
            <a:extLst>
              <a:ext uri="{FF2B5EF4-FFF2-40B4-BE49-F238E27FC236}">
                <a16:creationId xmlns:a16="http://schemas.microsoft.com/office/drawing/2014/main" id="{F8E828FC-05B4-4BA4-92D3-3DF79D42D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010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14AF466-DAA5-4071-B57E-732A2A2777FB}"/>
              </a:ext>
            </a:extLst>
          </p:cNvPr>
          <p:cNvSpPr>
            <a:spLocks noGrp="1"/>
          </p:cNvSpPr>
          <p:nvPr>
            <p:ph idx="1"/>
          </p:nvPr>
        </p:nvSpPr>
        <p:spPr>
          <a:xfrm>
            <a:off x="4927654" y="1111753"/>
            <a:ext cx="3793047" cy="4628275"/>
          </a:xfrm>
        </p:spPr>
        <p:txBody>
          <a:bodyPr anchor="ctr">
            <a:normAutofit/>
          </a:bodyPr>
          <a:lstStyle/>
          <a:p>
            <a:r>
              <a:rPr lang="en-US" sz="1400" b="1" dirty="0">
                <a:solidFill>
                  <a:schemeClr val="tx1">
                    <a:lumMod val="85000"/>
                    <a:lumOff val="15000"/>
                  </a:schemeClr>
                </a:solidFill>
              </a:rPr>
              <a:t>Florida’s VPK  Required Teacher Qualifications &amp; Ratios</a:t>
            </a:r>
          </a:p>
          <a:p>
            <a:pPr>
              <a:buFont typeface="Arial" panose="020B0604020202020204" pitchFamily="34" charset="0"/>
              <a:buChar char="•"/>
            </a:pPr>
            <a:r>
              <a:rPr lang="en-US" sz="1400" dirty="0">
                <a:solidFill>
                  <a:schemeClr val="tx1">
                    <a:lumMod val="85000"/>
                    <a:lumOff val="15000"/>
                  </a:schemeClr>
                </a:solidFill>
              </a:rPr>
              <a:t>Teacher qualifications are important for delivering high‐quality instructors. VPK instructors must meet minimum education standards. </a:t>
            </a:r>
          </a:p>
          <a:p>
            <a:pPr>
              <a:buFont typeface="Arial" panose="020B0604020202020204" pitchFamily="34" charset="0"/>
              <a:buChar char="•"/>
            </a:pPr>
            <a:r>
              <a:rPr lang="en-US" sz="1400" dirty="0">
                <a:solidFill>
                  <a:schemeClr val="tx1">
                    <a:lumMod val="85000"/>
                    <a:lumOff val="15000"/>
                  </a:schemeClr>
                </a:solidFill>
              </a:rPr>
              <a:t>Every Lead VPK instructor must at a minimum have a Child Development Associate (CDA) Credential for the school‐year program or a bachelor’s degree or higher for the summer program. </a:t>
            </a:r>
          </a:p>
          <a:p>
            <a:pPr>
              <a:buFont typeface="Arial" panose="020B0604020202020204" pitchFamily="34" charset="0"/>
              <a:buChar char="•"/>
            </a:pPr>
            <a:r>
              <a:rPr lang="en-US" sz="1400" dirty="0">
                <a:solidFill>
                  <a:schemeClr val="tx1">
                    <a:lumMod val="85000"/>
                    <a:lumOff val="15000"/>
                  </a:schemeClr>
                </a:solidFill>
              </a:rPr>
              <a:t>VPK classroom ratios must be one instructor to every 11 children in the school‐year program and one to 12 in the summer program.</a:t>
            </a:r>
          </a:p>
          <a:p>
            <a:pPr>
              <a:buFont typeface="Arial" panose="020B0604020202020204" pitchFamily="34" charset="0"/>
              <a:buChar char="•"/>
            </a:pPr>
            <a:r>
              <a:rPr lang="en-US" sz="1400" dirty="0">
                <a:solidFill>
                  <a:schemeClr val="tx1">
                    <a:lumMod val="85000"/>
                    <a:lumOff val="15000"/>
                  </a:schemeClr>
                </a:solidFill>
              </a:rPr>
              <a:t>VPK class size must not exceed 20 children in the school‐year program.</a:t>
            </a:r>
          </a:p>
          <a:p>
            <a:pPr>
              <a:buFont typeface="Arial" panose="020B0604020202020204" pitchFamily="34" charset="0"/>
              <a:buChar char="•"/>
            </a:pPr>
            <a:r>
              <a:rPr lang="en-US" sz="1400" b="1" dirty="0">
                <a:solidFill>
                  <a:schemeClr val="tx1">
                    <a:lumMod val="85000"/>
                    <a:lumOff val="15000"/>
                  </a:schemeClr>
                </a:solidFill>
              </a:rPr>
              <a:t>Using this model as a blueprint but inserting a Wisconsin Early Childhood Associate Degree into the place of Florida’ CDA would be seamless. </a:t>
            </a:r>
          </a:p>
        </p:txBody>
      </p:sp>
      <p:sp>
        <p:nvSpPr>
          <p:cNvPr id="4" name="Slide Number Placeholder 3">
            <a:extLst>
              <a:ext uri="{FF2B5EF4-FFF2-40B4-BE49-F238E27FC236}">
                <a16:creationId xmlns:a16="http://schemas.microsoft.com/office/drawing/2014/main" id="{988D75C2-7D6B-42B1-BCC0-70E36B5FEAC1}"/>
              </a:ext>
            </a:extLst>
          </p:cNvPr>
          <p:cNvSpPr>
            <a:spLocks noGrp="1"/>
          </p:cNvSpPr>
          <p:nvPr>
            <p:ph type="sldNum" sz="quarter" idx="12"/>
          </p:nvPr>
        </p:nvSpPr>
        <p:spPr>
          <a:xfrm>
            <a:off x="8042115" y="6296279"/>
            <a:ext cx="473235" cy="365125"/>
          </a:xfrm>
        </p:spPr>
        <p:txBody>
          <a:bodyPr>
            <a:normAutofit/>
          </a:bodyPr>
          <a:lstStyle/>
          <a:p>
            <a:pPr algn="l">
              <a:spcAft>
                <a:spcPts val="600"/>
              </a:spcAft>
            </a:pPr>
            <a:fld id="{5917CCA9-D21D-419C-8C90-25D65A694871}" type="slidenum">
              <a:rPr lang="en-US" altLang="en-US" sz="900">
                <a:solidFill>
                  <a:schemeClr val="tx1">
                    <a:lumMod val="65000"/>
                    <a:lumOff val="35000"/>
                  </a:schemeClr>
                </a:solidFill>
              </a:rPr>
              <a:pPr algn="l">
                <a:spcAft>
                  <a:spcPts val="600"/>
                </a:spcAft>
              </a:pPr>
              <a:t>11</a:t>
            </a:fld>
            <a:endParaRPr lang="en-US" altLang="en-US" sz="900">
              <a:solidFill>
                <a:schemeClr val="tx1">
                  <a:lumMod val="65000"/>
                  <a:lumOff val="35000"/>
                </a:schemeClr>
              </a:solidFill>
            </a:endParaRPr>
          </a:p>
        </p:txBody>
      </p:sp>
    </p:spTree>
    <p:extLst>
      <p:ext uri="{BB962C8B-B14F-4D97-AF65-F5344CB8AC3E}">
        <p14:creationId xmlns:p14="http://schemas.microsoft.com/office/powerpoint/2010/main" val="3259970386"/>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F1805-E77C-401D-9C08-07B68EEC4E0A}"/>
              </a:ext>
            </a:extLst>
          </p:cNvPr>
          <p:cNvSpPr>
            <a:spLocks noGrp="1"/>
          </p:cNvSpPr>
          <p:nvPr>
            <p:ph type="title"/>
          </p:nvPr>
        </p:nvSpPr>
        <p:spPr/>
        <p:txBody>
          <a:bodyPr>
            <a:noAutofit/>
          </a:bodyPr>
          <a:lstStyle/>
          <a:p>
            <a:r>
              <a:rPr lang="en-US" sz="3600" b="1" dirty="0"/>
              <a:t>Quality Instruction (Florida)</a:t>
            </a:r>
            <a:br>
              <a:rPr lang="en-US" sz="3600" dirty="0"/>
            </a:br>
            <a:r>
              <a:rPr lang="en-US" sz="3600" dirty="0"/>
              <a:t>VPK programs must deliver high quality instruction including</a:t>
            </a:r>
          </a:p>
        </p:txBody>
      </p:sp>
      <p:sp>
        <p:nvSpPr>
          <p:cNvPr id="3" name="Content Placeholder 2">
            <a:extLst>
              <a:ext uri="{FF2B5EF4-FFF2-40B4-BE49-F238E27FC236}">
                <a16:creationId xmlns:a16="http://schemas.microsoft.com/office/drawing/2014/main" id="{BFE190FB-1140-4A2E-8D9F-5384A8365A6B}"/>
              </a:ext>
            </a:extLst>
          </p:cNvPr>
          <p:cNvSpPr>
            <a:spLocks noGrp="1"/>
          </p:cNvSpPr>
          <p:nvPr>
            <p:ph idx="1"/>
          </p:nvPr>
        </p:nvSpPr>
        <p:spPr/>
        <p:txBody>
          <a:bodyPr>
            <a:normAutofit fontScale="92500" lnSpcReduction="20000"/>
          </a:bodyPr>
          <a:lstStyle/>
          <a:p>
            <a:r>
              <a:rPr lang="en-US" sz="1900" dirty="0"/>
              <a:t>A curriculum that is developmentally appropriate with a focus on early literacy and early math skills.  </a:t>
            </a:r>
          </a:p>
          <a:p>
            <a:r>
              <a:rPr lang="en-US" sz="1900" dirty="0"/>
              <a:t>A program that prepares children to be ready for kindergarten based on standards adopted by the State Board of Education for use in VPK. To best meet children’s needs and prepare them for future school success, VPK curriculum must be age‐appropriate and align with state performance standards. </a:t>
            </a:r>
          </a:p>
          <a:p>
            <a:r>
              <a:rPr lang="en-US" sz="1900" dirty="0"/>
              <a:t>Performance standards provide guidelines to teachers about what children should know and be able to do so they can plan instructional activities for young children. The activities involve engaging in child‐initiated and teacher‐directed play opportunities. </a:t>
            </a:r>
          </a:p>
          <a:p>
            <a:r>
              <a:rPr lang="en-US" b="1" dirty="0">
                <a:solidFill>
                  <a:schemeClr val="tx1"/>
                </a:solidFill>
              </a:rPr>
              <a:t>In our state, the Wisconsin Early Learning Standards (WEMLS) provide a common language and guidance for families, professionals, and policymakers around early childhood education and care.</a:t>
            </a:r>
          </a:p>
          <a:p>
            <a:r>
              <a:rPr lang="en-US" b="1" dirty="0">
                <a:solidFill>
                  <a:schemeClr val="tx1"/>
                </a:solidFill>
              </a:rPr>
              <a:t>ITTER’s and ECCER’s are an infant, toddler and preschool environmental rating systems used in Wisconsin and nationally as a universal guide for high quality </a:t>
            </a:r>
          </a:p>
        </p:txBody>
      </p:sp>
      <p:sp>
        <p:nvSpPr>
          <p:cNvPr id="4" name="Slide Number Placeholder 3">
            <a:extLst>
              <a:ext uri="{FF2B5EF4-FFF2-40B4-BE49-F238E27FC236}">
                <a16:creationId xmlns:a16="http://schemas.microsoft.com/office/drawing/2014/main" id="{91CCA54F-CEBB-4956-BB4C-46A4937DC5D8}"/>
              </a:ext>
            </a:extLst>
          </p:cNvPr>
          <p:cNvSpPr>
            <a:spLocks noGrp="1"/>
          </p:cNvSpPr>
          <p:nvPr>
            <p:ph type="sldNum" sz="quarter" idx="12"/>
          </p:nvPr>
        </p:nvSpPr>
        <p:spPr/>
        <p:txBody>
          <a:bodyPr/>
          <a:lstStyle/>
          <a:p>
            <a:fld id="{5917CCA9-D21D-419C-8C90-25D65A694871}" type="slidenum">
              <a:rPr lang="en-US" altLang="en-US" smtClean="0">
                <a:solidFill>
                  <a:srgbClr val="000000"/>
                </a:solidFill>
              </a:rPr>
              <a:t>12</a:t>
            </a:fld>
            <a:endParaRPr lang="en-US" altLang="en-US">
              <a:solidFill>
                <a:srgbClr val="000000"/>
              </a:solidFill>
            </a:endParaRPr>
          </a:p>
        </p:txBody>
      </p:sp>
    </p:spTree>
    <p:extLst>
      <p:ext uri="{BB962C8B-B14F-4D97-AF65-F5344CB8AC3E}">
        <p14:creationId xmlns:p14="http://schemas.microsoft.com/office/powerpoint/2010/main" val="1235738385"/>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1">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object 2"/>
          <p:cNvSpPr txBox="1">
            <a:spLocks noGrp="1"/>
          </p:cNvSpPr>
          <p:nvPr>
            <p:ph type="title"/>
          </p:nvPr>
        </p:nvSpPr>
        <p:spPr>
          <a:xfrm>
            <a:off x="369277" y="516835"/>
            <a:ext cx="2313633" cy="5772840"/>
          </a:xfrm>
          <a:prstGeom prst="rect">
            <a:avLst/>
          </a:prstGeom>
        </p:spPr>
        <p:txBody>
          <a:bodyPr vert="horz" lIns="91440" tIns="45720" rIns="91440" bIns="45720" numCol="1" rtlCol="0" anchor="ctr" anchorCtr="0" compatLnSpc="1">
            <a:prstTxWarp prst="textNoShape">
              <a:avLst/>
            </a:prstTxWarp>
            <a:normAutofit/>
          </a:bodyPr>
          <a:lstStyle/>
          <a:p>
            <a:pPr marL="11206" algn="ctr" defTabSz="914400"/>
            <a:r>
              <a:rPr lang="en-US" sz="3100" b="1" kern="1200" spc="-4" dirty="0">
                <a:solidFill>
                  <a:srgbClr val="FFFFFF"/>
                </a:solidFill>
                <a:latin typeface="+mj-lt"/>
                <a:ea typeface="+mj-ea"/>
                <a:cs typeface="+mj-cs"/>
              </a:rPr>
              <a:t>Cost Benefits</a:t>
            </a:r>
            <a:r>
              <a:rPr lang="en-US" sz="3100" b="1" kern="1200" spc="-44" dirty="0">
                <a:solidFill>
                  <a:srgbClr val="FFFFFF"/>
                </a:solidFill>
                <a:latin typeface="+mj-lt"/>
                <a:ea typeface="+mj-ea"/>
                <a:cs typeface="+mj-cs"/>
              </a:rPr>
              <a:t> </a:t>
            </a:r>
            <a:r>
              <a:rPr lang="en-US" sz="3100" b="1" kern="1200" spc="4" dirty="0">
                <a:solidFill>
                  <a:srgbClr val="FFFFFF"/>
                </a:solidFill>
                <a:latin typeface="+mj-lt"/>
                <a:ea typeface="+mj-ea"/>
                <a:cs typeface="+mj-cs"/>
              </a:rPr>
              <a:t>of</a:t>
            </a:r>
            <a:r>
              <a:rPr lang="en-US" sz="3100" b="1" spc="-13" dirty="0">
                <a:solidFill>
                  <a:srgbClr val="FFFFFF"/>
                </a:solidFill>
              </a:rPr>
              <a:t> VPK</a:t>
            </a:r>
            <a:endParaRPr lang="en-US" sz="3100" b="1" kern="1200" spc="-13" dirty="0">
              <a:solidFill>
                <a:srgbClr val="FFFFFF"/>
              </a:solidFill>
              <a:latin typeface="+mj-lt"/>
              <a:ea typeface="+mj-ea"/>
              <a:cs typeface="+mj-cs"/>
            </a:endParaRPr>
          </a:p>
        </p:txBody>
      </p:sp>
      <p:sp>
        <p:nvSpPr>
          <p:cNvPr id="20" name="Rectangle 15">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object 3">
            <a:extLst>
              <a:ext uri="{FF2B5EF4-FFF2-40B4-BE49-F238E27FC236}">
                <a16:creationId xmlns:a16="http://schemas.microsoft.com/office/drawing/2014/main" id="{5F972EE6-6E17-4BED-A0DD-03B4EA6F8D02}"/>
              </a:ext>
            </a:extLst>
          </p:cNvPr>
          <p:cNvGraphicFramePr/>
          <p:nvPr>
            <p:extLst>
              <p:ext uri="{D42A27DB-BD31-4B8C-83A1-F6EECF244321}">
                <p14:modId xmlns:p14="http://schemas.microsoft.com/office/powerpoint/2010/main" val="1285495321"/>
              </p:ext>
            </p:extLst>
          </p:nvPr>
        </p:nvGraphicFramePr>
        <p:xfrm>
          <a:off x="3276600" y="639763"/>
          <a:ext cx="5638800"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8906202"/>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E2B921FE-88A4-459B-9BE1-BD2EBAD7C2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5270C1D-1DCF-4928-B175-32F33CEC3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bject 3"/>
          <p:cNvSpPr txBox="1"/>
          <p:nvPr/>
        </p:nvSpPr>
        <p:spPr>
          <a:xfrm>
            <a:off x="457200" y="1371600"/>
            <a:ext cx="2313633" cy="4191000"/>
          </a:xfrm>
          <a:prstGeom prst="rect">
            <a:avLst/>
          </a:prstGeom>
        </p:spPr>
        <p:txBody>
          <a:bodyPr vert="horz" lIns="0" tIns="45720" rIns="0" bIns="45720" rtlCol="0">
            <a:normAutofit/>
          </a:bodyPr>
          <a:lstStyle/>
          <a:p>
            <a:pPr marL="11206" marR="4483" defTabSz="914400">
              <a:lnSpc>
                <a:spcPct val="90000"/>
              </a:lnSpc>
              <a:spcBef>
                <a:spcPct val="0"/>
              </a:spcBef>
              <a:spcAft>
                <a:spcPts val="600"/>
              </a:spcAft>
              <a:buClr>
                <a:schemeClr val="accent1"/>
              </a:buClr>
              <a:buFont typeface="Calibri" panose="020F0502020204030204" pitchFamily="34" charset="0"/>
            </a:pPr>
            <a:r>
              <a:rPr lang="en-US" sz="2800" spc="-50" dirty="0">
                <a:solidFill>
                  <a:srgbClr val="FFFFFF"/>
                </a:solidFill>
              </a:rPr>
              <a:t>There are significant negative unintended consequences of limited private participation or public only PK </a:t>
            </a:r>
          </a:p>
        </p:txBody>
      </p:sp>
      <p:sp>
        <p:nvSpPr>
          <p:cNvPr id="24" name="Rectangle 23">
            <a:extLst>
              <a:ext uri="{FF2B5EF4-FFF2-40B4-BE49-F238E27FC236}">
                <a16:creationId xmlns:a16="http://schemas.microsoft.com/office/drawing/2014/main" id="{507E3BCE-143E-411A-809D-0F920A64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bject 6"/>
          <p:cNvSpPr txBox="1">
            <a:spLocks noGrp="1"/>
          </p:cNvSpPr>
          <p:nvPr>
            <p:ph type="sldNum" sz="quarter" idx="12"/>
          </p:nvPr>
        </p:nvSpPr>
        <p:spPr>
          <a:xfrm>
            <a:off x="7425343" y="6459785"/>
            <a:ext cx="984019" cy="365125"/>
          </a:xfrm>
          <a:prstGeom prst="rect">
            <a:avLst/>
          </a:prstGeom>
        </p:spPr>
        <p:txBody>
          <a:bodyPr vert="horz" lIns="91440" tIns="45720" rIns="91440" bIns="45720" rtlCol="0" anchor="ctr">
            <a:normAutofit fontScale="92500"/>
          </a:bodyPr>
          <a:lstStyle>
            <a:defPPr>
              <a:defRPr lang="en-US"/>
            </a:defPPr>
            <a:lvl1pPr marL="0" algn="l" defTabSz="914400" rtl="0" eaLnBrk="1" latinLnBrk="0" hangingPunct="1">
              <a:defRPr sz="11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600"/>
              </a:spcAft>
            </a:pPr>
            <a:r>
              <a:rPr lang="en-US" sz="1050" spc="-5">
                <a:solidFill>
                  <a:schemeClr val="tx2"/>
                </a:solidFill>
                <a:latin typeface="+mn-lt"/>
                <a:cs typeface="+mn-cs"/>
              </a:rPr>
              <a:t>bhfs.com</a:t>
            </a:r>
            <a:r>
              <a:rPr lang="en-US" sz="1050" spc="195">
                <a:solidFill>
                  <a:schemeClr val="tx2"/>
                </a:solidFill>
                <a:latin typeface="+mn-lt"/>
                <a:cs typeface="+mn-cs"/>
              </a:rPr>
              <a:t> </a:t>
            </a:r>
            <a:r>
              <a:rPr lang="en-US" sz="1050">
                <a:solidFill>
                  <a:schemeClr val="tx2"/>
                </a:solidFill>
                <a:latin typeface="+mn-lt"/>
                <a:cs typeface="+mn-cs"/>
              </a:rPr>
              <a:t>|</a:t>
            </a:r>
            <a:r>
              <a:rPr lang="en-US" sz="1050" spc="415">
                <a:solidFill>
                  <a:schemeClr val="tx2"/>
                </a:solidFill>
                <a:latin typeface="+mn-lt"/>
                <a:cs typeface="+mn-cs"/>
              </a:rPr>
              <a:t> </a:t>
            </a:r>
            <a:fld id="{81D60167-4931-47E6-BA6A-407CBD079E47}" type="slidenum">
              <a:rPr lang="en-US" sz="1050">
                <a:solidFill>
                  <a:schemeClr val="tx2"/>
                </a:solidFill>
                <a:latin typeface="+mn-lt"/>
                <a:cs typeface="+mn-cs"/>
              </a:rPr>
              <a:pPr algn="r">
                <a:spcAft>
                  <a:spcPts val="600"/>
                </a:spcAft>
              </a:pPr>
              <a:t>14</a:t>
            </a:fld>
            <a:endParaRPr lang="en-US" sz="1050">
              <a:solidFill>
                <a:schemeClr val="tx2"/>
              </a:solidFill>
              <a:latin typeface="+mn-lt"/>
              <a:cs typeface="+mn-cs"/>
            </a:endParaRPr>
          </a:p>
        </p:txBody>
      </p:sp>
      <p:sp>
        <p:nvSpPr>
          <p:cNvPr id="4" name="object 4"/>
          <p:cNvSpPr txBox="1"/>
          <p:nvPr/>
        </p:nvSpPr>
        <p:spPr>
          <a:xfrm>
            <a:off x="3851161" y="963507"/>
            <a:ext cx="4601323" cy="4938851"/>
          </a:xfrm>
          <a:prstGeom prst="rect">
            <a:avLst/>
          </a:prstGeom>
        </p:spPr>
        <p:txBody>
          <a:bodyPr vert="horz" lIns="0" tIns="45720" rIns="0" bIns="45720" rtlCol="0" anchor="ctr">
            <a:normAutofit lnSpcReduction="10000"/>
          </a:bodyPr>
          <a:lstStyle/>
          <a:p>
            <a:pPr marR="4483" defTabSz="914400">
              <a:lnSpc>
                <a:spcPct val="90000"/>
              </a:lnSpc>
              <a:spcBef>
                <a:spcPts val="1000"/>
              </a:spcBef>
              <a:buClr>
                <a:schemeClr val="accent1"/>
              </a:buClr>
              <a:buFont typeface="Calibri" panose="020F0502020204030204" pitchFamily="34" charset="0"/>
              <a:tabLst>
                <a:tab pos="313221" algn="l"/>
                <a:tab pos="314342" algn="l"/>
              </a:tabLst>
            </a:pPr>
            <a:r>
              <a:rPr lang="en-US" sz="2000" b="1" spc="-4" dirty="0">
                <a:solidFill>
                  <a:schemeClr val="tx1">
                    <a:lumMod val="75000"/>
                    <a:lumOff val="25000"/>
                  </a:schemeClr>
                </a:solidFill>
              </a:rPr>
              <a:t>Current </a:t>
            </a:r>
            <a:r>
              <a:rPr lang="en-US" sz="2000" b="1" dirty="0">
                <a:solidFill>
                  <a:schemeClr val="tx1">
                    <a:lumMod val="75000"/>
                    <a:lumOff val="25000"/>
                  </a:schemeClr>
                </a:solidFill>
              </a:rPr>
              <a:t>funding </a:t>
            </a:r>
            <a:r>
              <a:rPr lang="en-US" sz="2000" b="1" spc="-4" dirty="0">
                <a:solidFill>
                  <a:schemeClr val="tx1">
                    <a:lumMod val="75000"/>
                    <a:lumOff val="25000"/>
                  </a:schemeClr>
                </a:solidFill>
              </a:rPr>
              <a:t>structures support the provision </a:t>
            </a:r>
            <a:r>
              <a:rPr lang="en-US" sz="2000" b="1" dirty="0">
                <a:solidFill>
                  <a:schemeClr val="tx1">
                    <a:lumMod val="75000"/>
                    <a:lumOff val="25000"/>
                  </a:schemeClr>
                </a:solidFill>
              </a:rPr>
              <a:t>of a VPK</a:t>
            </a:r>
            <a:r>
              <a:rPr lang="en-US" sz="2000" b="1" spc="-4" dirty="0">
                <a:solidFill>
                  <a:schemeClr val="tx1">
                    <a:lumMod val="75000"/>
                    <a:lumOff val="25000"/>
                  </a:schemeClr>
                </a:solidFill>
              </a:rPr>
              <a:t> </a:t>
            </a:r>
            <a:r>
              <a:rPr lang="en-US" sz="2000" b="1" spc="-13" dirty="0">
                <a:solidFill>
                  <a:schemeClr val="tx1">
                    <a:lumMod val="75000"/>
                    <a:lumOff val="25000"/>
                  </a:schemeClr>
                </a:solidFill>
              </a:rPr>
              <a:t>system for </a:t>
            </a:r>
            <a:r>
              <a:rPr lang="en-US" sz="2000" b="1" dirty="0">
                <a:solidFill>
                  <a:schemeClr val="tx1">
                    <a:lumMod val="75000"/>
                    <a:lumOff val="25000"/>
                  </a:schemeClr>
                </a:solidFill>
              </a:rPr>
              <a:t>early </a:t>
            </a:r>
            <a:r>
              <a:rPr lang="en-US" sz="2000" b="1" spc="-4" dirty="0">
                <a:solidFill>
                  <a:schemeClr val="tx1">
                    <a:lumMod val="75000"/>
                    <a:lumOff val="25000"/>
                  </a:schemeClr>
                </a:solidFill>
              </a:rPr>
              <a:t>care and </a:t>
            </a:r>
            <a:r>
              <a:rPr lang="en-US" sz="2000" b="1" dirty="0">
                <a:solidFill>
                  <a:schemeClr val="tx1">
                    <a:lumMod val="75000"/>
                    <a:lumOff val="25000"/>
                  </a:schemeClr>
                </a:solidFill>
              </a:rPr>
              <a:t> </a:t>
            </a:r>
            <a:r>
              <a:rPr lang="en-US" sz="2000" b="1" spc="-4" dirty="0">
                <a:solidFill>
                  <a:schemeClr val="tx1">
                    <a:lumMod val="75000"/>
                    <a:lumOff val="25000"/>
                  </a:schemeClr>
                </a:solidFill>
              </a:rPr>
              <a:t>education</a:t>
            </a:r>
            <a:r>
              <a:rPr lang="en-US" sz="2000" b="1" dirty="0">
                <a:solidFill>
                  <a:schemeClr val="tx1">
                    <a:lumMod val="75000"/>
                    <a:lumOff val="25000"/>
                  </a:schemeClr>
                </a:solidFill>
              </a:rPr>
              <a:t>. </a:t>
            </a:r>
          </a:p>
          <a:p>
            <a:pPr marR="4483" defTabSz="914400">
              <a:lnSpc>
                <a:spcPct val="90000"/>
              </a:lnSpc>
              <a:spcBef>
                <a:spcPts val="1000"/>
              </a:spcBef>
              <a:buClr>
                <a:schemeClr val="accent1"/>
              </a:buClr>
              <a:buFont typeface="Calibri" panose="020F0502020204030204" pitchFamily="34" charset="0"/>
              <a:tabLst>
                <a:tab pos="313221" algn="l"/>
                <a:tab pos="314342" algn="l"/>
              </a:tabLst>
            </a:pPr>
            <a:r>
              <a:rPr lang="en-US" sz="2000" spc="-26" dirty="0">
                <a:solidFill>
                  <a:schemeClr val="tx1">
                    <a:lumMod val="75000"/>
                    <a:lumOff val="25000"/>
                  </a:schemeClr>
                </a:solidFill>
              </a:rPr>
              <a:t>We </a:t>
            </a:r>
            <a:r>
              <a:rPr lang="en-US" sz="2000" spc="-9" dirty="0">
                <a:solidFill>
                  <a:schemeClr val="tx1">
                    <a:lumMod val="75000"/>
                    <a:lumOff val="25000"/>
                  </a:schemeClr>
                </a:solidFill>
              </a:rPr>
              <a:t>encourage </a:t>
            </a:r>
            <a:r>
              <a:rPr lang="en-US" sz="2000" spc="-4" dirty="0">
                <a:solidFill>
                  <a:schemeClr val="tx1">
                    <a:lumMod val="75000"/>
                    <a:lumOff val="25000"/>
                  </a:schemeClr>
                </a:solidFill>
              </a:rPr>
              <a:t>the</a:t>
            </a:r>
            <a:r>
              <a:rPr lang="en-US" sz="2000" spc="-13" dirty="0">
                <a:solidFill>
                  <a:schemeClr val="tx1">
                    <a:lumMod val="75000"/>
                    <a:lumOff val="25000"/>
                  </a:schemeClr>
                </a:solidFill>
              </a:rPr>
              <a:t> </a:t>
            </a:r>
            <a:r>
              <a:rPr lang="en-US" sz="2000" spc="-9" dirty="0">
                <a:solidFill>
                  <a:schemeClr val="tx1">
                    <a:lumMod val="75000"/>
                    <a:lumOff val="25000"/>
                  </a:schemeClr>
                </a:solidFill>
              </a:rPr>
              <a:t>government </a:t>
            </a:r>
            <a:r>
              <a:rPr lang="en-US" sz="2000" spc="-4" dirty="0">
                <a:solidFill>
                  <a:schemeClr val="tx1">
                    <a:lumMod val="75000"/>
                    <a:lumOff val="25000"/>
                  </a:schemeClr>
                </a:solidFill>
              </a:rPr>
              <a:t>to maintain </a:t>
            </a:r>
            <a:r>
              <a:rPr lang="en-US" sz="2000" spc="-287" dirty="0">
                <a:solidFill>
                  <a:schemeClr val="tx1">
                    <a:lumMod val="75000"/>
                    <a:lumOff val="25000"/>
                  </a:schemeClr>
                </a:solidFill>
              </a:rPr>
              <a:t> </a:t>
            </a:r>
            <a:r>
              <a:rPr lang="en-US" sz="2000" spc="-4" dirty="0">
                <a:solidFill>
                  <a:schemeClr val="tx1">
                    <a:lumMod val="75000"/>
                    <a:lumOff val="25000"/>
                  </a:schemeClr>
                </a:solidFill>
              </a:rPr>
              <a:t>those channels</a:t>
            </a:r>
            <a:r>
              <a:rPr lang="en-US" sz="2000" spc="4" dirty="0">
                <a:solidFill>
                  <a:schemeClr val="tx1">
                    <a:lumMod val="75000"/>
                    <a:lumOff val="25000"/>
                  </a:schemeClr>
                </a:solidFill>
              </a:rPr>
              <a:t> </a:t>
            </a:r>
            <a:r>
              <a:rPr lang="en-US" sz="2000" dirty="0">
                <a:solidFill>
                  <a:schemeClr val="tx1">
                    <a:lumMod val="75000"/>
                    <a:lumOff val="25000"/>
                  </a:schemeClr>
                </a:solidFill>
              </a:rPr>
              <a:t>and</a:t>
            </a:r>
            <a:r>
              <a:rPr lang="en-US" sz="2000" spc="-22" dirty="0">
                <a:solidFill>
                  <a:schemeClr val="tx1">
                    <a:lumMod val="75000"/>
                    <a:lumOff val="25000"/>
                  </a:schemeClr>
                </a:solidFill>
              </a:rPr>
              <a:t> </a:t>
            </a:r>
            <a:r>
              <a:rPr lang="en-US" sz="2000" spc="-9" dirty="0">
                <a:solidFill>
                  <a:schemeClr val="tx1">
                    <a:lumMod val="75000"/>
                    <a:lumOff val="25000"/>
                  </a:schemeClr>
                </a:solidFill>
              </a:rPr>
              <a:t>avoid</a:t>
            </a:r>
            <a:r>
              <a:rPr lang="en-US" sz="2000" spc="-13" dirty="0">
                <a:solidFill>
                  <a:schemeClr val="tx1">
                    <a:lumMod val="75000"/>
                    <a:lumOff val="25000"/>
                  </a:schemeClr>
                </a:solidFill>
              </a:rPr>
              <a:t> </a:t>
            </a:r>
            <a:r>
              <a:rPr lang="en-US" sz="2000" spc="-4" dirty="0">
                <a:solidFill>
                  <a:schemeClr val="tx1">
                    <a:lumMod val="75000"/>
                    <a:lumOff val="25000"/>
                  </a:schemeClr>
                </a:solidFill>
              </a:rPr>
              <a:t>introducing</a:t>
            </a:r>
            <a:r>
              <a:rPr lang="en-US" sz="2000" spc="-18" dirty="0">
                <a:solidFill>
                  <a:schemeClr val="tx1">
                    <a:lumMod val="75000"/>
                    <a:lumOff val="25000"/>
                  </a:schemeClr>
                </a:solidFill>
              </a:rPr>
              <a:t> </a:t>
            </a:r>
            <a:r>
              <a:rPr lang="en-US" sz="2000" spc="-9" dirty="0">
                <a:solidFill>
                  <a:schemeClr val="tx1">
                    <a:lumMod val="75000"/>
                    <a:lumOff val="25000"/>
                  </a:schemeClr>
                </a:solidFill>
              </a:rPr>
              <a:t>preferences</a:t>
            </a:r>
            <a:r>
              <a:rPr lang="en-US" sz="2000" spc="18" dirty="0">
                <a:solidFill>
                  <a:schemeClr val="tx1">
                    <a:lumMod val="75000"/>
                    <a:lumOff val="25000"/>
                  </a:schemeClr>
                </a:solidFill>
              </a:rPr>
              <a:t> </a:t>
            </a:r>
            <a:r>
              <a:rPr lang="en-US" sz="2000" spc="-13" dirty="0">
                <a:solidFill>
                  <a:schemeClr val="tx1">
                    <a:lumMod val="75000"/>
                    <a:lumOff val="25000"/>
                  </a:schemeClr>
                </a:solidFill>
              </a:rPr>
              <a:t>for</a:t>
            </a:r>
            <a:r>
              <a:rPr lang="en-US" sz="2000" spc="13" dirty="0">
                <a:solidFill>
                  <a:schemeClr val="tx1">
                    <a:lumMod val="75000"/>
                    <a:lumOff val="25000"/>
                  </a:schemeClr>
                </a:solidFill>
              </a:rPr>
              <a:t> </a:t>
            </a:r>
            <a:r>
              <a:rPr lang="en-US" sz="2000" spc="-4" dirty="0">
                <a:solidFill>
                  <a:schemeClr val="tx1">
                    <a:lumMod val="75000"/>
                    <a:lumOff val="25000"/>
                  </a:schemeClr>
                </a:solidFill>
              </a:rPr>
              <a:t>either</a:t>
            </a:r>
            <a:r>
              <a:rPr lang="en-US" sz="2000" spc="9" dirty="0">
                <a:solidFill>
                  <a:schemeClr val="tx1">
                    <a:lumMod val="75000"/>
                    <a:lumOff val="25000"/>
                  </a:schemeClr>
                </a:solidFill>
              </a:rPr>
              <a:t> </a:t>
            </a:r>
            <a:r>
              <a:rPr lang="en-US" sz="2000" dirty="0">
                <a:solidFill>
                  <a:schemeClr val="tx1">
                    <a:lumMod val="75000"/>
                    <a:lumOff val="25000"/>
                  </a:schemeClr>
                </a:solidFill>
              </a:rPr>
              <a:t>public</a:t>
            </a:r>
            <a:r>
              <a:rPr lang="en-US" sz="2000" spc="9" dirty="0">
                <a:solidFill>
                  <a:schemeClr val="tx1">
                    <a:lumMod val="75000"/>
                    <a:lumOff val="25000"/>
                  </a:schemeClr>
                </a:solidFill>
              </a:rPr>
              <a:t> </a:t>
            </a:r>
            <a:r>
              <a:rPr lang="en-US" sz="2000" spc="-9" dirty="0">
                <a:solidFill>
                  <a:schemeClr val="tx1">
                    <a:lumMod val="75000"/>
                    <a:lumOff val="25000"/>
                  </a:schemeClr>
                </a:solidFill>
              </a:rPr>
              <a:t>or</a:t>
            </a:r>
            <a:r>
              <a:rPr lang="en-US" sz="2000" spc="-4" dirty="0">
                <a:solidFill>
                  <a:schemeClr val="tx1">
                    <a:lumMod val="75000"/>
                    <a:lumOff val="25000"/>
                  </a:schemeClr>
                </a:solidFill>
              </a:rPr>
              <a:t> </a:t>
            </a:r>
            <a:r>
              <a:rPr lang="en-US" sz="2000" spc="-9" dirty="0">
                <a:solidFill>
                  <a:schemeClr val="tx1">
                    <a:lumMod val="75000"/>
                    <a:lumOff val="25000"/>
                  </a:schemeClr>
                </a:solidFill>
              </a:rPr>
              <a:t>private</a:t>
            </a:r>
            <a:r>
              <a:rPr lang="en-US" sz="2000" spc="-13" dirty="0">
                <a:solidFill>
                  <a:schemeClr val="tx1">
                    <a:lumMod val="75000"/>
                    <a:lumOff val="25000"/>
                  </a:schemeClr>
                </a:solidFill>
              </a:rPr>
              <a:t> delivery.</a:t>
            </a:r>
            <a:r>
              <a:rPr lang="en-US" sz="2000" spc="4" dirty="0">
                <a:solidFill>
                  <a:schemeClr val="tx1">
                    <a:lumMod val="75000"/>
                    <a:lumOff val="25000"/>
                  </a:schemeClr>
                </a:solidFill>
              </a:rPr>
              <a:t> </a:t>
            </a:r>
            <a:r>
              <a:rPr lang="en-US" sz="2000" spc="-4" dirty="0">
                <a:solidFill>
                  <a:schemeClr val="tx1">
                    <a:lumMod val="75000"/>
                    <a:lumOff val="25000"/>
                  </a:schemeClr>
                </a:solidFill>
              </a:rPr>
              <a:t>The</a:t>
            </a:r>
            <a:r>
              <a:rPr lang="en-US" sz="2000" dirty="0">
                <a:solidFill>
                  <a:schemeClr val="tx1">
                    <a:lumMod val="75000"/>
                    <a:lumOff val="25000"/>
                  </a:schemeClr>
                </a:solidFill>
              </a:rPr>
              <a:t> </a:t>
            </a:r>
            <a:r>
              <a:rPr lang="en-US" sz="2000" spc="-4" dirty="0">
                <a:solidFill>
                  <a:schemeClr val="tx1">
                    <a:lumMod val="75000"/>
                    <a:lumOff val="25000"/>
                  </a:schemeClr>
                </a:solidFill>
              </a:rPr>
              <a:t>current</a:t>
            </a:r>
            <a:r>
              <a:rPr lang="en-US" sz="2000" spc="-13" dirty="0">
                <a:solidFill>
                  <a:schemeClr val="tx1">
                    <a:lumMod val="75000"/>
                    <a:lumOff val="25000"/>
                  </a:schemeClr>
                </a:solidFill>
              </a:rPr>
              <a:t> </a:t>
            </a:r>
            <a:r>
              <a:rPr lang="en-US" sz="2000" spc="-4" dirty="0">
                <a:solidFill>
                  <a:schemeClr val="tx1">
                    <a:lumMod val="75000"/>
                    <a:lumOff val="25000"/>
                  </a:schemeClr>
                </a:solidFill>
              </a:rPr>
              <a:t>flow </a:t>
            </a:r>
            <a:r>
              <a:rPr lang="en-US" sz="2000" dirty="0">
                <a:solidFill>
                  <a:schemeClr val="tx1">
                    <a:lumMod val="75000"/>
                    <a:lumOff val="25000"/>
                  </a:schemeClr>
                </a:solidFill>
              </a:rPr>
              <a:t>of </a:t>
            </a:r>
            <a:r>
              <a:rPr lang="en-US" sz="2000" spc="-4" dirty="0">
                <a:solidFill>
                  <a:schemeClr val="tx1">
                    <a:lumMod val="75000"/>
                    <a:lumOff val="25000"/>
                  </a:schemeClr>
                </a:solidFill>
              </a:rPr>
              <a:t>funds </a:t>
            </a:r>
            <a:r>
              <a:rPr lang="en-US" sz="2000" dirty="0">
                <a:solidFill>
                  <a:schemeClr val="tx1">
                    <a:lumMod val="75000"/>
                    <a:lumOff val="25000"/>
                  </a:schemeClr>
                </a:solidFill>
              </a:rPr>
              <a:t>supports </a:t>
            </a:r>
            <a:r>
              <a:rPr lang="en-US" sz="2000" spc="-4" dirty="0">
                <a:solidFill>
                  <a:schemeClr val="tx1">
                    <a:lumMod val="75000"/>
                    <a:lumOff val="25000"/>
                  </a:schemeClr>
                </a:solidFill>
              </a:rPr>
              <a:t>Head Start, Early Head Start, </a:t>
            </a:r>
            <a:r>
              <a:rPr lang="en-US" sz="2000" dirty="0">
                <a:solidFill>
                  <a:schemeClr val="tx1">
                    <a:lumMod val="75000"/>
                    <a:lumOff val="25000"/>
                  </a:schemeClr>
                </a:solidFill>
              </a:rPr>
              <a:t>and </a:t>
            </a:r>
            <a:r>
              <a:rPr lang="en-US" sz="2000" spc="-4" dirty="0">
                <a:solidFill>
                  <a:schemeClr val="tx1">
                    <a:lumMod val="75000"/>
                    <a:lumOff val="25000"/>
                  </a:schemeClr>
                </a:solidFill>
              </a:rPr>
              <a:t>home, faith, </a:t>
            </a:r>
            <a:r>
              <a:rPr lang="en-US" sz="2000" dirty="0">
                <a:solidFill>
                  <a:schemeClr val="tx1">
                    <a:lumMod val="75000"/>
                    <a:lumOff val="25000"/>
                  </a:schemeClr>
                </a:solidFill>
              </a:rPr>
              <a:t>and </a:t>
            </a:r>
            <a:r>
              <a:rPr lang="en-US" sz="2000" spc="-4" dirty="0">
                <a:solidFill>
                  <a:schemeClr val="tx1">
                    <a:lumMod val="75000"/>
                    <a:lumOff val="25000"/>
                  </a:schemeClr>
                </a:solidFill>
              </a:rPr>
              <a:t>center-based </a:t>
            </a:r>
            <a:r>
              <a:rPr lang="en-US" sz="2000" spc="-9" dirty="0">
                <a:solidFill>
                  <a:schemeClr val="tx1">
                    <a:lumMod val="75000"/>
                    <a:lumOff val="25000"/>
                  </a:schemeClr>
                </a:solidFill>
              </a:rPr>
              <a:t>providers </a:t>
            </a:r>
            <a:r>
              <a:rPr lang="en-US" sz="2000" spc="-4" dirty="0">
                <a:solidFill>
                  <a:schemeClr val="tx1">
                    <a:lumMod val="75000"/>
                    <a:lumOff val="25000"/>
                  </a:schemeClr>
                </a:solidFill>
              </a:rPr>
              <a:t>that deliver</a:t>
            </a:r>
            <a:r>
              <a:rPr lang="en-US" sz="2000" spc="18" dirty="0">
                <a:solidFill>
                  <a:schemeClr val="tx1">
                    <a:lumMod val="75000"/>
                    <a:lumOff val="25000"/>
                  </a:schemeClr>
                </a:solidFill>
              </a:rPr>
              <a:t> </a:t>
            </a:r>
            <a:r>
              <a:rPr lang="en-US" sz="2000" spc="-4" dirty="0">
                <a:solidFill>
                  <a:schemeClr val="tx1">
                    <a:lumMod val="75000"/>
                    <a:lumOff val="25000"/>
                  </a:schemeClr>
                </a:solidFill>
              </a:rPr>
              <a:t>almost</a:t>
            </a:r>
            <a:r>
              <a:rPr lang="en-US" sz="2000" spc="-13" dirty="0">
                <a:solidFill>
                  <a:schemeClr val="tx1">
                    <a:lumMod val="75000"/>
                    <a:lumOff val="25000"/>
                  </a:schemeClr>
                </a:solidFill>
              </a:rPr>
              <a:t> </a:t>
            </a:r>
            <a:r>
              <a:rPr lang="en-US" sz="2000" dirty="0">
                <a:solidFill>
                  <a:schemeClr val="tx1">
                    <a:lumMod val="75000"/>
                    <a:lumOff val="25000"/>
                  </a:schemeClr>
                </a:solidFill>
              </a:rPr>
              <a:t>all</a:t>
            </a:r>
            <a:r>
              <a:rPr lang="en-US" sz="2000" spc="-9" dirty="0">
                <a:solidFill>
                  <a:schemeClr val="tx1">
                    <a:lumMod val="75000"/>
                    <a:lumOff val="25000"/>
                  </a:schemeClr>
                </a:solidFill>
              </a:rPr>
              <a:t> infant</a:t>
            </a:r>
            <a:r>
              <a:rPr lang="en-US" sz="2000" dirty="0">
                <a:solidFill>
                  <a:schemeClr val="tx1">
                    <a:lumMod val="75000"/>
                    <a:lumOff val="25000"/>
                  </a:schemeClr>
                </a:solidFill>
              </a:rPr>
              <a:t> </a:t>
            </a:r>
            <a:r>
              <a:rPr lang="en-US" sz="2000" spc="-4" dirty="0">
                <a:solidFill>
                  <a:schemeClr val="tx1">
                    <a:lumMod val="75000"/>
                    <a:lumOff val="25000"/>
                  </a:schemeClr>
                </a:solidFill>
              </a:rPr>
              <a:t>and</a:t>
            </a:r>
            <a:r>
              <a:rPr lang="en-US" sz="2000" dirty="0">
                <a:solidFill>
                  <a:schemeClr val="tx1">
                    <a:lumMod val="75000"/>
                    <a:lumOff val="25000"/>
                  </a:schemeClr>
                </a:solidFill>
              </a:rPr>
              <a:t> </a:t>
            </a:r>
            <a:r>
              <a:rPr lang="en-US" sz="2000" spc="-4" dirty="0">
                <a:solidFill>
                  <a:schemeClr val="tx1">
                    <a:lumMod val="75000"/>
                    <a:lumOff val="25000"/>
                  </a:schemeClr>
                </a:solidFill>
              </a:rPr>
              <a:t>toddler</a:t>
            </a:r>
            <a:r>
              <a:rPr lang="en-US" sz="2000" spc="-9" dirty="0">
                <a:solidFill>
                  <a:schemeClr val="tx1">
                    <a:lumMod val="75000"/>
                    <a:lumOff val="25000"/>
                  </a:schemeClr>
                </a:solidFill>
              </a:rPr>
              <a:t> care</a:t>
            </a:r>
            <a:r>
              <a:rPr lang="en-US" sz="2000" spc="-4" dirty="0">
                <a:solidFill>
                  <a:schemeClr val="tx1">
                    <a:lumMod val="75000"/>
                    <a:lumOff val="25000"/>
                  </a:schemeClr>
                </a:solidFill>
              </a:rPr>
              <a:t> </a:t>
            </a:r>
            <a:r>
              <a:rPr lang="en-US" sz="2000" dirty="0">
                <a:solidFill>
                  <a:schemeClr val="tx1">
                    <a:lumMod val="75000"/>
                    <a:lumOff val="25000"/>
                  </a:schemeClr>
                </a:solidFill>
              </a:rPr>
              <a:t>and</a:t>
            </a:r>
            <a:r>
              <a:rPr lang="en-US" sz="2000" spc="-13" dirty="0">
                <a:solidFill>
                  <a:schemeClr val="tx1">
                    <a:lumMod val="75000"/>
                    <a:lumOff val="25000"/>
                  </a:schemeClr>
                </a:solidFill>
              </a:rPr>
              <a:t> </a:t>
            </a:r>
            <a:r>
              <a:rPr lang="en-US" sz="2000" spc="-4" dirty="0">
                <a:solidFill>
                  <a:schemeClr val="tx1">
                    <a:lumMod val="75000"/>
                    <a:lumOff val="25000"/>
                  </a:schemeClr>
                </a:solidFill>
              </a:rPr>
              <a:t>the</a:t>
            </a:r>
            <a:r>
              <a:rPr lang="en-US" sz="2000" spc="-9" dirty="0">
                <a:solidFill>
                  <a:schemeClr val="tx1">
                    <a:lumMod val="75000"/>
                    <a:lumOff val="25000"/>
                  </a:schemeClr>
                </a:solidFill>
              </a:rPr>
              <a:t> </a:t>
            </a:r>
            <a:r>
              <a:rPr lang="en-US" sz="2000" spc="-4" dirty="0">
                <a:solidFill>
                  <a:schemeClr val="tx1">
                    <a:lumMod val="75000"/>
                    <a:lumOff val="25000"/>
                  </a:schemeClr>
                </a:solidFill>
              </a:rPr>
              <a:t>majority</a:t>
            </a:r>
            <a:r>
              <a:rPr lang="en-US" sz="2000" spc="4" dirty="0">
                <a:solidFill>
                  <a:schemeClr val="tx1">
                    <a:lumMod val="75000"/>
                    <a:lumOff val="25000"/>
                  </a:schemeClr>
                </a:solidFill>
              </a:rPr>
              <a:t> </a:t>
            </a:r>
            <a:r>
              <a:rPr lang="en-US" sz="2000" spc="-9" dirty="0">
                <a:solidFill>
                  <a:schemeClr val="tx1">
                    <a:lumMod val="75000"/>
                    <a:lumOff val="25000"/>
                  </a:schemeClr>
                </a:solidFill>
              </a:rPr>
              <a:t>of</a:t>
            </a:r>
            <a:r>
              <a:rPr lang="en-US" sz="2000" dirty="0">
                <a:solidFill>
                  <a:schemeClr val="tx1">
                    <a:lumMod val="75000"/>
                    <a:lumOff val="25000"/>
                  </a:schemeClr>
                </a:solidFill>
              </a:rPr>
              <a:t> </a:t>
            </a:r>
            <a:r>
              <a:rPr lang="en-US" sz="2000" spc="-4" dirty="0">
                <a:solidFill>
                  <a:schemeClr val="tx1">
                    <a:lumMod val="75000"/>
                    <a:lumOff val="25000"/>
                  </a:schemeClr>
                </a:solidFill>
              </a:rPr>
              <a:t>options</a:t>
            </a:r>
            <a:r>
              <a:rPr lang="en-US" sz="2000" spc="-13" dirty="0">
                <a:solidFill>
                  <a:schemeClr val="tx1">
                    <a:lumMod val="75000"/>
                    <a:lumOff val="25000"/>
                  </a:schemeClr>
                </a:solidFill>
              </a:rPr>
              <a:t> for</a:t>
            </a:r>
            <a:r>
              <a:rPr lang="en-US" sz="2000" spc="9" dirty="0">
                <a:solidFill>
                  <a:schemeClr val="tx1">
                    <a:lumMod val="75000"/>
                    <a:lumOff val="25000"/>
                  </a:schemeClr>
                </a:solidFill>
              </a:rPr>
              <a:t> </a:t>
            </a:r>
            <a:r>
              <a:rPr lang="en-US" sz="2000" spc="-4" dirty="0">
                <a:solidFill>
                  <a:schemeClr val="tx1">
                    <a:lumMod val="75000"/>
                    <a:lumOff val="25000"/>
                  </a:schemeClr>
                </a:solidFill>
              </a:rPr>
              <a:t>children</a:t>
            </a:r>
            <a:r>
              <a:rPr lang="en-US" sz="2000" dirty="0">
                <a:solidFill>
                  <a:schemeClr val="tx1">
                    <a:lumMod val="75000"/>
                    <a:lumOff val="25000"/>
                  </a:schemeClr>
                </a:solidFill>
              </a:rPr>
              <a:t> </a:t>
            </a:r>
            <a:r>
              <a:rPr lang="en-US" sz="2000" spc="-4" dirty="0">
                <a:solidFill>
                  <a:schemeClr val="tx1">
                    <a:lumMod val="75000"/>
                    <a:lumOff val="25000"/>
                  </a:schemeClr>
                </a:solidFill>
              </a:rPr>
              <a:t>through</a:t>
            </a:r>
            <a:r>
              <a:rPr lang="en-US" sz="2000" spc="-18" dirty="0">
                <a:solidFill>
                  <a:schemeClr val="tx1">
                    <a:lumMod val="75000"/>
                    <a:lumOff val="25000"/>
                  </a:schemeClr>
                </a:solidFill>
              </a:rPr>
              <a:t> </a:t>
            </a:r>
            <a:r>
              <a:rPr lang="en-US" sz="2000" spc="-9" dirty="0">
                <a:solidFill>
                  <a:schemeClr val="tx1">
                    <a:lumMod val="75000"/>
                    <a:lumOff val="25000"/>
                  </a:schemeClr>
                </a:solidFill>
              </a:rPr>
              <a:t>age</a:t>
            </a:r>
            <a:r>
              <a:rPr lang="en-US" sz="2000" spc="-18" dirty="0">
                <a:solidFill>
                  <a:schemeClr val="tx1">
                    <a:lumMod val="75000"/>
                    <a:lumOff val="25000"/>
                  </a:schemeClr>
                </a:solidFill>
              </a:rPr>
              <a:t> </a:t>
            </a:r>
            <a:r>
              <a:rPr lang="en-US" sz="2000" spc="-4" dirty="0">
                <a:solidFill>
                  <a:schemeClr val="tx1">
                    <a:lumMod val="75000"/>
                    <a:lumOff val="25000"/>
                  </a:schemeClr>
                </a:solidFill>
              </a:rPr>
              <a:t>five.</a:t>
            </a:r>
            <a:endParaRPr lang="en-US" sz="2000" dirty="0">
              <a:solidFill>
                <a:schemeClr val="tx1">
                  <a:lumMod val="75000"/>
                  <a:lumOff val="25000"/>
                </a:schemeClr>
              </a:solidFill>
            </a:endParaRPr>
          </a:p>
          <a:p>
            <a:pPr marR="107022" defTabSz="914400">
              <a:lnSpc>
                <a:spcPct val="90000"/>
              </a:lnSpc>
              <a:spcBef>
                <a:spcPts val="1000"/>
              </a:spcBef>
              <a:buClr>
                <a:schemeClr val="accent1"/>
              </a:buClr>
              <a:buFont typeface="Calibri" panose="020F0502020204030204" pitchFamily="34" charset="0"/>
              <a:tabLst>
                <a:tab pos="313221" algn="l"/>
                <a:tab pos="314342" algn="l"/>
              </a:tabLst>
            </a:pPr>
            <a:r>
              <a:rPr lang="en-US" sz="2000" b="1" spc="-26" dirty="0">
                <a:solidFill>
                  <a:schemeClr val="tx1">
                    <a:lumMod val="75000"/>
                    <a:lumOff val="25000"/>
                  </a:schemeClr>
                </a:solidFill>
              </a:rPr>
              <a:t>We</a:t>
            </a:r>
            <a:r>
              <a:rPr lang="en-US" sz="2000" b="1" spc="4" dirty="0">
                <a:solidFill>
                  <a:schemeClr val="tx1">
                    <a:lumMod val="75000"/>
                    <a:lumOff val="25000"/>
                  </a:schemeClr>
                </a:solidFill>
              </a:rPr>
              <a:t> </a:t>
            </a:r>
            <a:r>
              <a:rPr lang="en-US" sz="2000" b="1" spc="-4" dirty="0">
                <a:solidFill>
                  <a:schemeClr val="tx1">
                    <a:lumMod val="75000"/>
                    <a:lumOff val="25000"/>
                  </a:schemeClr>
                </a:solidFill>
              </a:rPr>
              <a:t>must</a:t>
            </a:r>
            <a:r>
              <a:rPr lang="en-US" sz="2000" b="1" spc="-9" dirty="0">
                <a:solidFill>
                  <a:schemeClr val="tx1">
                    <a:lumMod val="75000"/>
                    <a:lumOff val="25000"/>
                  </a:schemeClr>
                </a:solidFill>
              </a:rPr>
              <a:t> </a:t>
            </a:r>
            <a:r>
              <a:rPr lang="en-US" sz="2000" b="1" dirty="0">
                <a:solidFill>
                  <a:schemeClr val="tx1">
                    <a:lumMod val="75000"/>
                    <a:lumOff val="25000"/>
                  </a:schemeClr>
                </a:solidFill>
              </a:rPr>
              <a:t>build</a:t>
            </a:r>
            <a:r>
              <a:rPr lang="en-US" sz="2000" b="1" spc="-13" dirty="0">
                <a:solidFill>
                  <a:schemeClr val="tx1">
                    <a:lumMod val="75000"/>
                    <a:lumOff val="25000"/>
                  </a:schemeClr>
                </a:solidFill>
              </a:rPr>
              <a:t> </a:t>
            </a:r>
            <a:r>
              <a:rPr lang="en-US" sz="2000" b="1" dirty="0">
                <a:solidFill>
                  <a:schemeClr val="tx1">
                    <a:lumMod val="75000"/>
                    <a:lumOff val="25000"/>
                  </a:schemeClr>
                </a:solidFill>
              </a:rPr>
              <a:t>upon</a:t>
            </a:r>
            <a:r>
              <a:rPr lang="en-US" sz="2000" b="1" spc="-18" dirty="0">
                <a:solidFill>
                  <a:schemeClr val="tx1">
                    <a:lumMod val="75000"/>
                    <a:lumOff val="25000"/>
                  </a:schemeClr>
                </a:solidFill>
              </a:rPr>
              <a:t> </a:t>
            </a:r>
            <a:r>
              <a:rPr lang="en-US" sz="2000" b="1" spc="-4" dirty="0">
                <a:solidFill>
                  <a:schemeClr val="tx1">
                    <a:lumMod val="75000"/>
                    <a:lumOff val="25000"/>
                  </a:schemeClr>
                </a:solidFill>
              </a:rPr>
              <a:t>the preschool </a:t>
            </a:r>
            <a:r>
              <a:rPr lang="en-US" sz="2000" b="1" spc="-13" dirty="0">
                <a:solidFill>
                  <a:schemeClr val="tx1">
                    <a:lumMod val="75000"/>
                    <a:lumOff val="25000"/>
                  </a:schemeClr>
                </a:solidFill>
              </a:rPr>
              <a:t>system</a:t>
            </a:r>
            <a:r>
              <a:rPr lang="en-US" sz="2000" b="1" spc="-18" dirty="0">
                <a:solidFill>
                  <a:schemeClr val="tx1">
                    <a:lumMod val="75000"/>
                    <a:lumOff val="25000"/>
                  </a:schemeClr>
                </a:solidFill>
              </a:rPr>
              <a:t> </a:t>
            </a:r>
            <a:r>
              <a:rPr lang="en-US" sz="2000" b="1" spc="-4" dirty="0">
                <a:solidFill>
                  <a:schemeClr val="tx1">
                    <a:lumMod val="75000"/>
                    <a:lumOff val="25000"/>
                  </a:schemeClr>
                </a:solidFill>
              </a:rPr>
              <a:t>that</a:t>
            </a:r>
            <a:r>
              <a:rPr lang="en-US" sz="2000" b="1" spc="-31" dirty="0">
                <a:solidFill>
                  <a:schemeClr val="tx1">
                    <a:lumMod val="75000"/>
                    <a:lumOff val="25000"/>
                  </a:schemeClr>
                </a:solidFill>
              </a:rPr>
              <a:t> </a:t>
            </a:r>
            <a:r>
              <a:rPr lang="en-US" sz="2000" b="1" spc="-4" dirty="0">
                <a:solidFill>
                  <a:schemeClr val="tx1">
                    <a:lumMod val="75000"/>
                    <a:lumOff val="25000"/>
                  </a:schemeClr>
                </a:solidFill>
              </a:rPr>
              <a:t>we</a:t>
            </a:r>
            <a:r>
              <a:rPr lang="en-US" sz="2000" b="1" spc="9" dirty="0">
                <a:solidFill>
                  <a:schemeClr val="tx1">
                    <a:lumMod val="75000"/>
                    <a:lumOff val="25000"/>
                  </a:schemeClr>
                </a:solidFill>
              </a:rPr>
              <a:t> </a:t>
            </a:r>
            <a:r>
              <a:rPr lang="en-US" sz="2000" b="1" spc="-13" dirty="0">
                <a:solidFill>
                  <a:schemeClr val="tx1">
                    <a:lumMod val="75000"/>
                    <a:lumOff val="25000"/>
                  </a:schemeClr>
                </a:solidFill>
              </a:rPr>
              <a:t>have</a:t>
            </a:r>
            <a:r>
              <a:rPr lang="en-US" sz="2000" b="1" spc="-9" dirty="0">
                <a:solidFill>
                  <a:schemeClr val="tx1">
                    <a:lumMod val="75000"/>
                    <a:lumOff val="25000"/>
                  </a:schemeClr>
                </a:solidFill>
              </a:rPr>
              <a:t> </a:t>
            </a:r>
            <a:r>
              <a:rPr lang="en-US" sz="2000" b="1" spc="-31" dirty="0">
                <a:solidFill>
                  <a:schemeClr val="tx1">
                    <a:lumMod val="75000"/>
                    <a:lumOff val="25000"/>
                  </a:schemeClr>
                </a:solidFill>
              </a:rPr>
              <a:t>now,</a:t>
            </a:r>
            <a:r>
              <a:rPr lang="en-US" sz="2000" b="1" spc="-4" dirty="0">
                <a:solidFill>
                  <a:schemeClr val="tx1">
                    <a:lumMod val="75000"/>
                    <a:lumOff val="25000"/>
                  </a:schemeClr>
                </a:solidFill>
              </a:rPr>
              <a:t> </a:t>
            </a:r>
            <a:r>
              <a:rPr lang="en-US" sz="2000" b="1" spc="-9" dirty="0">
                <a:solidFill>
                  <a:schemeClr val="tx1">
                    <a:lumMod val="75000"/>
                    <a:lumOff val="25000"/>
                  </a:schemeClr>
                </a:solidFill>
              </a:rPr>
              <a:t>capitalize </a:t>
            </a:r>
            <a:r>
              <a:rPr lang="en-US" sz="2000" b="1" dirty="0">
                <a:solidFill>
                  <a:schemeClr val="tx1">
                    <a:lumMod val="75000"/>
                    <a:lumOff val="25000"/>
                  </a:schemeClr>
                </a:solidFill>
              </a:rPr>
              <a:t>on</a:t>
            </a:r>
            <a:r>
              <a:rPr lang="en-US" sz="2000" b="1" spc="-13" dirty="0">
                <a:solidFill>
                  <a:schemeClr val="tx1">
                    <a:lumMod val="75000"/>
                    <a:lumOff val="25000"/>
                  </a:schemeClr>
                </a:solidFill>
              </a:rPr>
              <a:t> </a:t>
            </a:r>
            <a:r>
              <a:rPr lang="en-US" sz="2000" b="1" spc="-4" dirty="0">
                <a:solidFill>
                  <a:schemeClr val="tx1">
                    <a:lumMod val="75000"/>
                    <a:lumOff val="25000"/>
                  </a:schemeClr>
                </a:solidFill>
              </a:rPr>
              <a:t>the</a:t>
            </a:r>
            <a:r>
              <a:rPr lang="en-US" sz="2000" b="1" spc="-9" dirty="0">
                <a:solidFill>
                  <a:schemeClr val="tx1">
                    <a:lumMod val="75000"/>
                    <a:lumOff val="25000"/>
                  </a:schemeClr>
                </a:solidFill>
              </a:rPr>
              <a:t> </a:t>
            </a:r>
            <a:r>
              <a:rPr lang="en-US" sz="2000" b="1" spc="-4" dirty="0">
                <a:solidFill>
                  <a:schemeClr val="tx1">
                    <a:lumMod val="75000"/>
                    <a:lumOff val="25000"/>
                  </a:schemeClr>
                </a:solidFill>
              </a:rPr>
              <a:t>existing </a:t>
            </a:r>
            <a:r>
              <a:rPr lang="en-US" sz="2000" b="1" dirty="0">
                <a:solidFill>
                  <a:schemeClr val="tx1">
                    <a:lumMod val="75000"/>
                    <a:lumOff val="25000"/>
                  </a:schemeClr>
                </a:solidFill>
              </a:rPr>
              <a:t> </a:t>
            </a:r>
            <a:r>
              <a:rPr lang="en-US" sz="2000" b="1" spc="-4" dirty="0">
                <a:solidFill>
                  <a:schemeClr val="tx1">
                    <a:lumMod val="75000"/>
                    <a:lumOff val="25000"/>
                  </a:schemeClr>
                </a:solidFill>
              </a:rPr>
              <a:t>infrastructure </a:t>
            </a:r>
            <a:r>
              <a:rPr lang="en-US" sz="2000" b="1" dirty="0">
                <a:solidFill>
                  <a:schemeClr val="tx1">
                    <a:lumMod val="75000"/>
                    <a:lumOff val="25000"/>
                  </a:schemeClr>
                </a:solidFill>
              </a:rPr>
              <a:t>and </a:t>
            </a:r>
            <a:r>
              <a:rPr lang="en-US" sz="2000" b="1" spc="-4" dirty="0">
                <a:solidFill>
                  <a:schemeClr val="tx1">
                    <a:lumMod val="75000"/>
                    <a:lumOff val="25000"/>
                  </a:schemeClr>
                </a:solidFill>
              </a:rPr>
              <a:t>expertise </a:t>
            </a:r>
            <a:r>
              <a:rPr lang="en-US" sz="2000" b="1" dirty="0">
                <a:solidFill>
                  <a:schemeClr val="tx1">
                    <a:lumMod val="75000"/>
                    <a:lumOff val="25000"/>
                  </a:schemeClr>
                </a:solidFill>
              </a:rPr>
              <a:t>of </a:t>
            </a:r>
            <a:r>
              <a:rPr lang="en-US" sz="2000" b="1" spc="-9" dirty="0">
                <a:solidFill>
                  <a:schemeClr val="tx1">
                    <a:lumMod val="75000"/>
                    <a:lumOff val="25000"/>
                  </a:schemeClr>
                </a:solidFill>
              </a:rPr>
              <a:t>private providers, </a:t>
            </a:r>
            <a:r>
              <a:rPr lang="en-US" sz="2000" b="1" dirty="0">
                <a:solidFill>
                  <a:schemeClr val="tx1">
                    <a:lumMod val="75000"/>
                    <a:lumOff val="25000"/>
                  </a:schemeClr>
                </a:solidFill>
              </a:rPr>
              <a:t>and </a:t>
            </a:r>
            <a:r>
              <a:rPr lang="en-US" sz="2000" b="1" spc="-9" dirty="0">
                <a:solidFill>
                  <a:schemeClr val="tx1">
                    <a:lumMod val="75000"/>
                    <a:lumOff val="25000"/>
                  </a:schemeClr>
                </a:solidFill>
              </a:rPr>
              <a:t>create </a:t>
            </a:r>
            <a:r>
              <a:rPr lang="en-US" sz="2000" b="1" dirty="0">
                <a:solidFill>
                  <a:schemeClr val="tx1">
                    <a:lumMod val="75000"/>
                    <a:lumOff val="25000"/>
                  </a:schemeClr>
                </a:solidFill>
              </a:rPr>
              <a:t>a </a:t>
            </a:r>
            <a:r>
              <a:rPr lang="en-US" sz="2000" b="1" spc="-13" dirty="0">
                <a:solidFill>
                  <a:schemeClr val="tx1">
                    <a:lumMod val="75000"/>
                    <a:lumOff val="25000"/>
                  </a:schemeClr>
                </a:solidFill>
              </a:rPr>
              <a:t>system </a:t>
            </a:r>
            <a:r>
              <a:rPr lang="en-US" sz="2000" b="1" spc="-4" dirty="0">
                <a:solidFill>
                  <a:schemeClr val="tx1">
                    <a:lumMod val="75000"/>
                    <a:lumOff val="25000"/>
                  </a:schemeClr>
                </a:solidFill>
              </a:rPr>
              <a:t>that </a:t>
            </a:r>
            <a:r>
              <a:rPr lang="en-US" sz="2000" b="1" spc="-9" dirty="0">
                <a:solidFill>
                  <a:schemeClr val="tx1">
                    <a:lumMod val="75000"/>
                    <a:lumOff val="25000"/>
                  </a:schemeClr>
                </a:solidFill>
              </a:rPr>
              <a:t>works </a:t>
            </a:r>
            <a:r>
              <a:rPr lang="en-US" sz="2000" b="1" spc="-13" dirty="0">
                <a:solidFill>
                  <a:schemeClr val="tx1">
                    <a:lumMod val="75000"/>
                    <a:lumOff val="25000"/>
                  </a:schemeClr>
                </a:solidFill>
              </a:rPr>
              <a:t>for all </a:t>
            </a:r>
            <a:r>
              <a:rPr lang="en-US" sz="2000" b="1" spc="-4" dirty="0">
                <a:solidFill>
                  <a:schemeClr val="tx1">
                    <a:lumMod val="75000"/>
                    <a:lumOff val="25000"/>
                  </a:schemeClr>
                </a:solidFill>
              </a:rPr>
              <a:t>families. </a:t>
            </a:r>
            <a:endParaRPr lang="en-US" sz="2000" b="1" dirty="0">
              <a:solidFill>
                <a:schemeClr val="tx1">
                  <a:lumMod val="75000"/>
                  <a:lumOff val="25000"/>
                </a:schemeClr>
              </a:solidFil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8"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9C50292-5140-4CCE-BF5E-8EA5B1A44C85}"/>
              </a:ext>
            </a:extLst>
          </p:cNvPr>
          <p:cNvSpPr>
            <a:spLocks noGrp="1"/>
          </p:cNvSpPr>
          <p:nvPr>
            <p:ph type="title"/>
          </p:nvPr>
        </p:nvSpPr>
        <p:spPr>
          <a:xfrm>
            <a:off x="369277" y="605896"/>
            <a:ext cx="2313633" cy="5646208"/>
          </a:xfrm>
        </p:spPr>
        <p:txBody>
          <a:bodyPr anchor="ctr">
            <a:normAutofit/>
          </a:bodyPr>
          <a:lstStyle/>
          <a:p>
            <a:r>
              <a:rPr lang="en-US" sz="2900" dirty="0">
                <a:solidFill>
                  <a:srgbClr val="FFFFFF"/>
                </a:solidFill>
              </a:rPr>
              <a:t>Unintended consequences of a poorly designed system without robust private provider participation</a:t>
            </a:r>
          </a:p>
        </p:txBody>
      </p:sp>
      <p:sp>
        <p:nvSpPr>
          <p:cNvPr id="29"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30" name="Content Placeholder 2">
            <a:extLst>
              <a:ext uri="{FF2B5EF4-FFF2-40B4-BE49-F238E27FC236}">
                <a16:creationId xmlns:a16="http://schemas.microsoft.com/office/drawing/2014/main" id="{5AEF39DD-695B-71FD-DB86-B4D5F2AF2EB4}"/>
              </a:ext>
            </a:extLst>
          </p:cNvPr>
          <p:cNvGraphicFramePr>
            <a:graphicFrameLocks noGrp="1"/>
          </p:cNvGraphicFramePr>
          <p:nvPr>
            <p:ph idx="1"/>
            <p:extLst>
              <p:ext uri="{D42A27DB-BD31-4B8C-83A1-F6EECF244321}">
                <p14:modId xmlns:p14="http://schemas.microsoft.com/office/powerpoint/2010/main" val="665379833"/>
              </p:ext>
            </p:extLst>
          </p:nvPr>
        </p:nvGraphicFramePr>
        <p:xfrm>
          <a:off x="3556512" y="605896"/>
          <a:ext cx="4810247" cy="602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0CC0DF61-5B1C-4852-8750-4518701F4A7B}"/>
              </a:ext>
            </a:extLst>
          </p:cNvPr>
          <p:cNvSpPr>
            <a:spLocks noGrp="1"/>
          </p:cNvSpPr>
          <p:nvPr>
            <p:ph type="sldNum" sz="quarter" idx="12"/>
          </p:nvPr>
        </p:nvSpPr>
        <p:spPr>
          <a:xfrm>
            <a:off x="7592291" y="6459785"/>
            <a:ext cx="817071" cy="365125"/>
          </a:xfrm>
        </p:spPr>
        <p:txBody>
          <a:bodyPr>
            <a:normAutofit/>
          </a:bodyPr>
          <a:lstStyle/>
          <a:p>
            <a:pPr>
              <a:spcAft>
                <a:spcPts val="600"/>
              </a:spcAft>
            </a:pPr>
            <a:fld id="{5917CCA9-D21D-419C-8C90-25D65A694871}" type="slidenum">
              <a:rPr lang="en-US" altLang="en-US" smtClean="0">
                <a:solidFill>
                  <a:schemeClr val="tx2"/>
                </a:solidFill>
              </a:rPr>
              <a:pPr>
                <a:spcAft>
                  <a:spcPts val="600"/>
                </a:spcAft>
              </a:pPr>
              <a:t>15</a:t>
            </a:fld>
            <a:endParaRPr lang="en-US" altLang="en-US">
              <a:solidFill>
                <a:schemeClr val="tx2"/>
              </a:solidFill>
            </a:endParaRPr>
          </a:p>
        </p:txBody>
      </p:sp>
    </p:spTree>
    <p:extLst>
      <p:ext uri="{BB962C8B-B14F-4D97-AF65-F5344CB8AC3E}">
        <p14:creationId xmlns:p14="http://schemas.microsoft.com/office/powerpoint/2010/main" val="2736440342"/>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8C5EB-731C-49C8-B9FF-3BC2B208A651}"/>
              </a:ext>
            </a:extLst>
          </p:cNvPr>
          <p:cNvSpPr>
            <a:spLocks noGrp="1"/>
          </p:cNvSpPr>
          <p:nvPr>
            <p:ph type="title"/>
          </p:nvPr>
        </p:nvSpPr>
        <p:spPr>
          <a:xfrm>
            <a:off x="701073" y="970605"/>
            <a:ext cx="2828334" cy="4075386"/>
          </a:xfrm>
        </p:spPr>
        <p:txBody>
          <a:bodyPr anchor="ctr">
            <a:normAutofit/>
          </a:bodyPr>
          <a:lstStyle/>
          <a:p>
            <a:pPr algn="ctr"/>
            <a:r>
              <a:rPr lang="en-US" sz="4000" b="1" dirty="0"/>
              <a:t>How do we agree on what is best practice?</a:t>
            </a:r>
            <a:br>
              <a:rPr lang="en-US" sz="4000" b="1" dirty="0"/>
            </a:br>
            <a:endParaRPr lang="en-US" sz="4000" b="1" dirty="0"/>
          </a:p>
        </p:txBody>
      </p:sp>
      <p:graphicFrame>
        <p:nvGraphicFramePr>
          <p:cNvPr id="68" name="Content Placeholder 2">
            <a:extLst>
              <a:ext uri="{FF2B5EF4-FFF2-40B4-BE49-F238E27FC236}">
                <a16:creationId xmlns:a16="http://schemas.microsoft.com/office/drawing/2014/main" id="{EE86843A-81A5-4F2C-9503-ADA661698A8E}"/>
              </a:ext>
            </a:extLst>
          </p:cNvPr>
          <p:cNvGraphicFramePr>
            <a:graphicFrameLocks noGrp="1"/>
          </p:cNvGraphicFramePr>
          <p:nvPr>
            <p:ph idx="1"/>
            <p:extLst>
              <p:ext uri="{D42A27DB-BD31-4B8C-83A1-F6EECF244321}">
                <p14:modId xmlns:p14="http://schemas.microsoft.com/office/powerpoint/2010/main" val="3364066868"/>
              </p:ext>
            </p:extLst>
          </p:nvPr>
        </p:nvGraphicFramePr>
        <p:xfrm>
          <a:off x="4724400" y="276501"/>
          <a:ext cx="4229314" cy="58194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5B819A02-DB7B-4341-916B-7D145DF5422C}"/>
              </a:ext>
            </a:extLst>
          </p:cNvPr>
          <p:cNvSpPr>
            <a:spLocks noGrp="1"/>
          </p:cNvSpPr>
          <p:nvPr>
            <p:ph type="sldNum" sz="quarter" idx="12"/>
          </p:nvPr>
        </p:nvSpPr>
        <p:spPr>
          <a:xfrm>
            <a:off x="54864" y="3379979"/>
            <a:ext cx="342900" cy="365125"/>
          </a:xfrm>
        </p:spPr>
        <p:txBody>
          <a:bodyPr>
            <a:normAutofit/>
          </a:bodyPr>
          <a:lstStyle/>
          <a:p>
            <a:pPr algn="ctr">
              <a:spcAft>
                <a:spcPts val="600"/>
              </a:spcAft>
            </a:pPr>
            <a:fld id="{5917CCA9-D21D-419C-8C90-25D65A694871}" type="slidenum">
              <a:rPr lang="en-US" altLang="en-US">
                <a:solidFill>
                  <a:srgbClr val="FFFFFF"/>
                </a:solidFill>
              </a:rPr>
              <a:pPr algn="ctr">
                <a:spcAft>
                  <a:spcPts val="600"/>
                </a:spcAft>
              </a:pPr>
              <a:t>16</a:t>
            </a:fld>
            <a:endParaRPr lang="en-US" altLang="en-US">
              <a:solidFill>
                <a:srgbClr val="FFFFFF"/>
              </a:solidFill>
            </a:endParaRPr>
          </a:p>
        </p:txBody>
      </p:sp>
      <p:sp>
        <p:nvSpPr>
          <p:cNvPr id="6" name="TextBox 5">
            <a:extLst>
              <a:ext uri="{FF2B5EF4-FFF2-40B4-BE49-F238E27FC236}">
                <a16:creationId xmlns:a16="http://schemas.microsoft.com/office/drawing/2014/main" id="{80E5A6A4-A872-4D06-AE8D-C5D4730934AD}"/>
              </a:ext>
            </a:extLst>
          </p:cNvPr>
          <p:cNvSpPr txBox="1"/>
          <p:nvPr/>
        </p:nvSpPr>
        <p:spPr>
          <a:xfrm>
            <a:off x="1905000" y="6396833"/>
            <a:ext cx="4572000" cy="369332"/>
          </a:xfrm>
          <a:prstGeom prst="rect">
            <a:avLst/>
          </a:prstGeom>
          <a:noFill/>
        </p:spPr>
        <p:txBody>
          <a:bodyPr wrap="square">
            <a:spAutoFit/>
          </a:bodyPr>
          <a:lstStyle/>
          <a:p>
            <a:pPr algn="ctr"/>
            <a:r>
              <a:rPr lang="en-US" dirty="0"/>
              <a:t>Quality is Achievable in Every Setting</a:t>
            </a:r>
          </a:p>
        </p:txBody>
      </p:sp>
    </p:spTree>
    <p:extLst>
      <p:ext uri="{BB962C8B-B14F-4D97-AF65-F5344CB8AC3E}">
        <p14:creationId xmlns:p14="http://schemas.microsoft.com/office/powerpoint/2010/main" val="4042756026"/>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5"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550C8AE-1510-4EA4-96FB-32AE162A5D8B}"/>
              </a:ext>
            </a:extLst>
          </p:cNvPr>
          <p:cNvSpPr>
            <a:spLocks noGrp="1"/>
          </p:cNvSpPr>
          <p:nvPr>
            <p:ph type="title"/>
          </p:nvPr>
        </p:nvSpPr>
        <p:spPr>
          <a:xfrm>
            <a:off x="369277" y="605896"/>
            <a:ext cx="2313633" cy="5646208"/>
          </a:xfrm>
        </p:spPr>
        <p:txBody>
          <a:bodyPr anchor="ctr">
            <a:normAutofit/>
          </a:bodyPr>
          <a:lstStyle/>
          <a:p>
            <a:pPr>
              <a:spcBef>
                <a:spcPts val="600"/>
              </a:spcBef>
              <a:spcAft>
                <a:spcPts val="600"/>
              </a:spcAft>
            </a:pPr>
            <a:r>
              <a:rPr lang="en-US" sz="3100" b="1" dirty="0">
                <a:solidFill>
                  <a:srgbClr val="FFFFFF"/>
                </a:solidFill>
                <a:latin typeface="+mn-lt"/>
                <a:cs typeface="Times New Roman" panose="02020603050405020304" pitchFamily="18" charset="0"/>
              </a:rPr>
              <a:t>Families will have peace of mind knowing their child attends a high-quality Early Learning Educational Program</a:t>
            </a:r>
            <a:endParaRPr lang="en-US" sz="3100" dirty="0">
              <a:solidFill>
                <a:srgbClr val="FFFFFF"/>
              </a:solidFill>
            </a:endParaRPr>
          </a:p>
        </p:txBody>
      </p:sp>
      <p:sp>
        <p:nvSpPr>
          <p:cNvPr id="16"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DC571239-C584-493D-A1A4-DA03C8CC29B1}"/>
              </a:ext>
            </a:extLst>
          </p:cNvPr>
          <p:cNvSpPr>
            <a:spLocks noGrp="1"/>
          </p:cNvSpPr>
          <p:nvPr>
            <p:ph idx="1"/>
          </p:nvPr>
        </p:nvSpPr>
        <p:spPr>
          <a:xfrm>
            <a:off x="3576638" y="606425"/>
            <a:ext cx="4810125" cy="5645150"/>
          </a:xfrm>
        </p:spPr>
        <p:txBody>
          <a:bodyPr anchor="ctr">
            <a:normAutofit/>
          </a:bodyPr>
          <a:lstStyle/>
          <a:p>
            <a:pPr marL="342900" indent="-342900">
              <a:spcBef>
                <a:spcPts val="0"/>
              </a:spcBef>
              <a:spcAft>
                <a:spcPts val="600"/>
              </a:spcAft>
              <a:buFont typeface="Symbol" panose="05050102010706020507" pitchFamily="18" charset="2"/>
              <a:buChar char=""/>
            </a:pPr>
            <a:r>
              <a:rPr lang="en-US" dirty="0">
                <a:effectLst/>
                <a:ea typeface="Times New Roman" panose="02020603050405020304" pitchFamily="18" charset="0"/>
                <a:cs typeface="Arial" panose="020B0604020202020204" pitchFamily="34" charset="0"/>
              </a:rPr>
              <a:t>Seamless childcare and education from birth to 5K.</a:t>
            </a:r>
            <a:endParaRPr lang="en-US" dirty="0">
              <a:ea typeface="Times New Roman" panose="02020603050405020304" pitchFamily="18" charset="0"/>
              <a:cs typeface="Arial" panose="020B0604020202020204" pitchFamily="34" charset="0"/>
            </a:endParaRPr>
          </a:p>
          <a:p>
            <a:pPr marL="342900" indent="-342900">
              <a:spcBef>
                <a:spcPts val="0"/>
              </a:spcBef>
              <a:spcAft>
                <a:spcPts val="600"/>
              </a:spcAft>
              <a:buFont typeface="Symbol" panose="05050102010706020507" pitchFamily="18" charset="2"/>
              <a:buChar char=""/>
            </a:pPr>
            <a:r>
              <a:rPr lang="en-US" dirty="0">
                <a:effectLst/>
                <a:ea typeface="Times New Roman" panose="02020603050405020304" pitchFamily="18" charset="0"/>
                <a:cs typeface="Arial" panose="020B0604020202020204" pitchFamily="34" charset="0"/>
              </a:rPr>
              <a:t>Childcare and </a:t>
            </a:r>
            <a:r>
              <a:rPr lang="en-US" dirty="0">
                <a:ea typeface="Times New Roman" panose="02020603050405020304" pitchFamily="18" charset="0"/>
                <a:cs typeface="Arial" panose="020B0604020202020204" pitchFamily="34" charset="0"/>
              </a:rPr>
              <a:t>Pre</a:t>
            </a:r>
            <a:r>
              <a:rPr lang="en-US" dirty="0">
                <a:effectLst/>
                <a:ea typeface="Times New Roman" panose="02020603050405020304" pitchFamily="18" charset="0"/>
                <a:cs typeface="Arial" panose="020B0604020202020204" pitchFamily="34" charset="0"/>
              </a:rPr>
              <a:t>K go hand-in-hand.</a:t>
            </a:r>
          </a:p>
          <a:p>
            <a:pPr marL="342900" marR="0" lvl="0" indent="-342900">
              <a:spcBef>
                <a:spcPts val="0"/>
              </a:spcBef>
              <a:spcAft>
                <a:spcPts val="600"/>
              </a:spcAft>
              <a:buFont typeface="Symbol" panose="05050102010706020507" pitchFamily="18" charset="2"/>
              <a:buChar char=""/>
            </a:pPr>
            <a:r>
              <a:rPr lang="en-US" dirty="0">
                <a:effectLst/>
                <a:ea typeface="Times New Roman" panose="02020603050405020304" pitchFamily="18" charset="0"/>
                <a:cs typeface="Arial" panose="020B0604020202020204" pitchFamily="34" charset="0"/>
              </a:rPr>
              <a:t>Expanded access to 4K that can encompassed rural areas</a:t>
            </a:r>
            <a:endParaRPr lang="en-US" dirty="0">
              <a:effectLst/>
              <a:ea typeface="Calibri" panose="020F0502020204030204" pitchFamily="34" charset="0"/>
              <a:cs typeface="Arial" panose="020B0604020202020204" pitchFamily="34" charset="0"/>
            </a:endParaRPr>
          </a:p>
          <a:p>
            <a:pPr marL="342900" marR="0" lvl="0" indent="-342900">
              <a:spcBef>
                <a:spcPts val="0"/>
              </a:spcBef>
              <a:spcAft>
                <a:spcPts val="600"/>
              </a:spcAft>
              <a:buFont typeface="Symbol" panose="05050102010706020507" pitchFamily="18" charset="2"/>
              <a:buChar char=""/>
            </a:pPr>
            <a:r>
              <a:rPr lang="en-US" dirty="0">
                <a:effectLst/>
                <a:ea typeface="Times New Roman" panose="02020603050405020304" pitchFamily="18" charset="0"/>
                <a:cs typeface="Arial" panose="020B0604020202020204" pitchFamily="34" charset="0"/>
              </a:rPr>
              <a:t>4K would be </a:t>
            </a:r>
            <a:r>
              <a:rPr lang="en-US" dirty="0">
                <a:ea typeface="Times New Roman" panose="02020603050405020304" pitchFamily="18" charset="0"/>
                <a:cs typeface="Arial" panose="020B0604020202020204" pitchFamily="34" charset="0"/>
              </a:rPr>
              <a:t>included in </a:t>
            </a:r>
            <a:r>
              <a:rPr lang="en-US" dirty="0">
                <a:effectLst/>
                <a:ea typeface="Times New Roman" panose="02020603050405020304" pitchFamily="18" charset="0"/>
                <a:cs typeface="Arial" panose="020B0604020202020204" pitchFamily="34" charset="0"/>
              </a:rPr>
              <a:t>full day year-round childcare for working families eliminating bussing young children and supporting the workforce.</a:t>
            </a:r>
          </a:p>
          <a:p>
            <a:pPr marL="342900" marR="0" lvl="0" indent="-342900">
              <a:spcBef>
                <a:spcPts val="0"/>
              </a:spcBef>
              <a:spcAft>
                <a:spcPts val="600"/>
              </a:spcAft>
              <a:buFont typeface="Symbol" panose="05050102010706020507" pitchFamily="18" charset="2"/>
              <a:buChar char=""/>
            </a:pPr>
            <a:r>
              <a:rPr lang="en-US" dirty="0">
                <a:effectLst/>
                <a:ea typeface="Times New Roman" panose="02020603050405020304" pitchFamily="18" charset="0"/>
                <a:cs typeface="Arial" panose="020B0604020202020204" pitchFamily="34" charset="0"/>
              </a:rPr>
              <a:t>Reduce the cost of full-time childcare with the 4K </a:t>
            </a:r>
            <a:r>
              <a:rPr lang="en-US" dirty="0">
                <a:ea typeface="Times New Roman" panose="02020603050405020304" pitchFamily="18" charset="0"/>
                <a:cs typeface="Arial" panose="020B0604020202020204" pitchFamily="34" charset="0"/>
              </a:rPr>
              <a:t>funding</a:t>
            </a:r>
            <a:r>
              <a:rPr lang="en-US" dirty="0">
                <a:effectLst/>
                <a:ea typeface="Times New Roman" panose="02020603050405020304" pitchFamily="18" charset="0"/>
                <a:cs typeface="Arial" panose="020B0604020202020204" pitchFamily="34" charset="0"/>
              </a:rPr>
              <a:t> from DPI. </a:t>
            </a:r>
            <a:endParaRPr lang="en-US" dirty="0">
              <a:effectLst/>
              <a:ea typeface="Calibri" panose="020F0502020204030204" pitchFamily="34" charset="0"/>
              <a:cs typeface="Arial" panose="020B0604020202020204" pitchFamily="34" charset="0"/>
            </a:endParaRPr>
          </a:p>
          <a:p>
            <a:pPr marL="342900" marR="0" lvl="0" indent="-342900">
              <a:spcBef>
                <a:spcPts val="0"/>
              </a:spcBef>
              <a:spcAft>
                <a:spcPts val="600"/>
              </a:spcAft>
              <a:buFont typeface="Symbol" panose="05050102010706020507" pitchFamily="18" charset="2"/>
              <a:buChar char=""/>
            </a:pPr>
            <a:r>
              <a:rPr lang="en-US" dirty="0">
                <a:ea typeface="Times New Roman" panose="02020603050405020304" pitchFamily="18" charset="0"/>
                <a:cs typeface="Arial" panose="020B0604020202020204" pitchFamily="34" charset="0"/>
              </a:rPr>
              <a:t>Provide more opportunities for family access to</a:t>
            </a:r>
            <a:r>
              <a:rPr lang="en-US" dirty="0">
                <a:effectLst/>
                <a:ea typeface="Times New Roman" panose="02020603050405020304" pitchFamily="18" charset="0"/>
                <a:cs typeface="Arial" panose="020B0604020202020204" pitchFamily="34" charset="0"/>
              </a:rPr>
              <a:t> </a:t>
            </a:r>
            <a:r>
              <a:rPr lang="en-US" dirty="0">
                <a:ea typeface="Times New Roman" panose="02020603050405020304" pitchFamily="18" charset="0"/>
                <a:cs typeface="Arial" panose="020B0604020202020204" pitchFamily="34" charset="0"/>
              </a:rPr>
              <a:t>high </a:t>
            </a:r>
            <a:r>
              <a:rPr lang="en-US" dirty="0">
                <a:effectLst/>
                <a:ea typeface="Times New Roman" panose="02020603050405020304" pitchFamily="18" charset="0"/>
                <a:cs typeface="Arial" panose="020B0604020202020204" pitchFamily="34" charset="0"/>
              </a:rPr>
              <a:t>quality childcare </a:t>
            </a:r>
            <a:r>
              <a:rPr lang="en-US" dirty="0">
                <a:ea typeface="Times New Roman" panose="02020603050405020304" pitchFamily="18" charset="0"/>
                <a:cs typeface="Arial" panose="020B0604020202020204" pitchFamily="34" charset="0"/>
              </a:rPr>
              <a:t>using approved developmentally appropriate PreK curriculums </a:t>
            </a:r>
            <a:endParaRPr lang="en-US" dirty="0">
              <a:effectLst/>
              <a:ea typeface="Calibri" panose="020F0502020204030204" pitchFamily="34" charset="0"/>
              <a:cs typeface="Arial" panose="020B0604020202020204" pitchFamily="34" charset="0"/>
            </a:endParaRPr>
          </a:p>
          <a:p>
            <a:pPr marL="342900" marR="0" lvl="0" indent="-342900">
              <a:spcBef>
                <a:spcPts val="0"/>
              </a:spcBef>
              <a:spcAft>
                <a:spcPts val="600"/>
              </a:spcAft>
              <a:buFont typeface="Symbol" panose="05050102010706020507" pitchFamily="18" charset="2"/>
              <a:buChar char=""/>
            </a:pPr>
            <a:r>
              <a:rPr lang="en-US" dirty="0">
                <a:effectLst/>
                <a:ea typeface="Times New Roman" panose="02020603050405020304" pitchFamily="18" charset="0"/>
                <a:cs typeface="Arial" panose="020B0604020202020204" pitchFamily="34" charset="0"/>
              </a:rPr>
              <a:t>Support to parents/families from childcare staff with daily contact.</a:t>
            </a:r>
            <a:endParaRPr lang="en-US" dirty="0">
              <a:effectLst/>
              <a:ea typeface="Calibri" panose="020F050202020403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4D58D69C-32CC-4811-AA38-66CB0DC3753B}"/>
              </a:ext>
            </a:extLst>
          </p:cNvPr>
          <p:cNvSpPr>
            <a:spLocks noGrp="1"/>
          </p:cNvSpPr>
          <p:nvPr>
            <p:ph type="sldNum" sz="quarter" idx="12"/>
          </p:nvPr>
        </p:nvSpPr>
        <p:spPr>
          <a:xfrm>
            <a:off x="7592291" y="6459785"/>
            <a:ext cx="817071" cy="365125"/>
          </a:xfrm>
        </p:spPr>
        <p:txBody>
          <a:bodyPr>
            <a:normAutofit/>
          </a:bodyPr>
          <a:lstStyle/>
          <a:p>
            <a:pPr>
              <a:spcAft>
                <a:spcPts val="600"/>
              </a:spcAft>
            </a:pPr>
            <a:fld id="{5917CCA9-D21D-419C-8C90-25D65A694871}" type="slidenum">
              <a:rPr lang="en-US" altLang="en-US" smtClean="0">
                <a:solidFill>
                  <a:schemeClr val="tx2"/>
                </a:solidFill>
              </a:rPr>
              <a:pPr>
                <a:spcAft>
                  <a:spcPts val="600"/>
                </a:spcAft>
              </a:pPr>
              <a:t>17</a:t>
            </a:fld>
            <a:endParaRPr lang="en-US" altLang="en-US">
              <a:solidFill>
                <a:schemeClr val="tx2"/>
              </a:solidFill>
            </a:endParaRPr>
          </a:p>
        </p:txBody>
      </p:sp>
    </p:spTree>
    <p:extLst>
      <p:ext uri="{BB962C8B-B14F-4D97-AF65-F5344CB8AC3E}">
        <p14:creationId xmlns:p14="http://schemas.microsoft.com/office/powerpoint/2010/main" val="351654257"/>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0C8AE-1510-4EA4-96FB-32AE162A5D8B}"/>
              </a:ext>
            </a:extLst>
          </p:cNvPr>
          <p:cNvSpPr>
            <a:spLocks noGrp="1"/>
          </p:cNvSpPr>
          <p:nvPr>
            <p:ph type="title"/>
          </p:nvPr>
        </p:nvSpPr>
        <p:spPr>
          <a:xfrm>
            <a:off x="822960" y="286603"/>
            <a:ext cx="7543800" cy="1450757"/>
          </a:xfrm>
        </p:spPr>
        <p:txBody>
          <a:bodyPr>
            <a:normAutofit fontScale="90000"/>
          </a:bodyPr>
          <a:lstStyle/>
          <a:p>
            <a:pPr>
              <a:spcBef>
                <a:spcPts val="600"/>
              </a:spcBef>
              <a:spcAft>
                <a:spcPts val="600"/>
              </a:spcAft>
            </a:pPr>
            <a:br>
              <a:rPr lang="en-US" sz="3400" dirty="0">
                <a:effectLst/>
                <a:latin typeface="Arial" panose="020B0604020202020204" pitchFamily="34" charset="0"/>
                <a:ea typeface="Times New Roman" panose="02020603050405020304" pitchFamily="18" charset="0"/>
                <a:cs typeface="Times New Roman" panose="02020603050405020304" pitchFamily="18" charset="0"/>
              </a:rPr>
            </a:br>
            <a:r>
              <a:rPr lang="en-US" sz="3400" dirty="0">
                <a:effectLst/>
                <a:latin typeface="Arial" panose="020B0604020202020204" pitchFamily="34" charset="0"/>
                <a:ea typeface="Times New Roman" panose="02020603050405020304" pitchFamily="18" charset="0"/>
                <a:cs typeface="Times New Roman" panose="02020603050405020304" pitchFamily="18" charset="0"/>
              </a:rPr>
              <a:t>The advantages of a </a:t>
            </a:r>
            <a:r>
              <a:rPr lang="en-US" sz="3400" dirty="0">
                <a:latin typeface="Arial" panose="020B0604020202020204" pitchFamily="34" charset="0"/>
                <a:ea typeface="Times New Roman" panose="02020603050405020304" pitchFamily="18" charset="0"/>
                <a:cs typeface="Times New Roman" panose="02020603050405020304" pitchFamily="18" charset="0"/>
              </a:rPr>
              <a:t>VPK Mixed </a:t>
            </a:r>
            <a:r>
              <a:rPr lang="en-US" sz="3400" dirty="0">
                <a:effectLst/>
                <a:latin typeface="Arial" panose="020B0604020202020204" pitchFamily="34" charset="0"/>
                <a:ea typeface="Times New Roman" panose="02020603050405020304" pitchFamily="18" charset="0"/>
                <a:cs typeface="Times New Roman" panose="02020603050405020304" pitchFamily="18" charset="0"/>
              </a:rPr>
              <a:t>Delivery System to </a:t>
            </a:r>
            <a:r>
              <a:rPr lang="en-US" sz="3400" b="1" dirty="0">
                <a:effectLst/>
                <a:latin typeface="Arial" panose="020B0604020202020204" pitchFamily="34" charset="0"/>
                <a:ea typeface="Times New Roman" panose="02020603050405020304" pitchFamily="18" charset="0"/>
                <a:cs typeface="Times New Roman" panose="02020603050405020304" pitchFamily="18" charset="0"/>
              </a:rPr>
              <a:t>Child Care Programs</a:t>
            </a:r>
            <a:r>
              <a:rPr lang="en-US" sz="3400" dirty="0">
                <a:effectLst/>
                <a:latin typeface="Arial" panose="020B0604020202020204" pitchFamily="34" charset="0"/>
                <a:ea typeface="Times New Roman" panose="02020603050405020304" pitchFamily="18" charset="0"/>
                <a:cs typeface="Times New Roman" panose="02020603050405020304" pitchFamily="18" charset="0"/>
              </a:rPr>
              <a:t>:</a:t>
            </a:r>
            <a:endParaRPr lang="en-US" sz="3400" dirty="0"/>
          </a:p>
        </p:txBody>
      </p:sp>
      <p:sp>
        <p:nvSpPr>
          <p:cNvPr id="4" name="Slide Number Placeholder 3">
            <a:extLst>
              <a:ext uri="{FF2B5EF4-FFF2-40B4-BE49-F238E27FC236}">
                <a16:creationId xmlns:a16="http://schemas.microsoft.com/office/drawing/2014/main" id="{4D58D69C-32CC-4811-AA38-66CB0DC3753B}"/>
              </a:ext>
            </a:extLst>
          </p:cNvPr>
          <p:cNvSpPr>
            <a:spLocks noGrp="1"/>
          </p:cNvSpPr>
          <p:nvPr>
            <p:ph type="sldNum" sz="quarter" idx="12"/>
          </p:nvPr>
        </p:nvSpPr>
        <p:spPr>
          <a:xfrm>
            <a:off x="7425343" y="6459785"/>
            <a:ext cx="984019" cy="365125"/>
          </a:xfrm>
        </p:spPr>
        <p:txBody>
          <a:bodyPr>
            <a:normAutofit/>
          </a:bodyPr>
          <a:lstStyle/>
          <a:p>
            <a:pPr>
              <a:spcAft>
                <a:spcPts val="600"/>
              </a:spcAft>
            </a:pPr>
            <a:fld id="{5917CCA9-D21D-419C-8C90-25D65A694871}" type="slidenum">
              <a:rPr lang="en-US" altLang="en-US"/>
              <a:pPr>
                <a:spcAft>
                  <a:spcPts val="600"/>
                </a:spcAft>
              </a:pPr>
              <a:t>18</a:t>
            </a:fld>
            <a:endParaRPr lang="en-US" altLang="en-US"/>
          </a:p>
        </p:txBody>
      </p:sp>
      <p:graphicFrame>
        <p:nvGraphicFramePr>
          <p:cNvPr id="15" name="Content Placeholder 2">
            <a:extLst>
              <a:ext uri="{FF2B5EF4-FFF2-40B4-BE49-F238E27FC236}">
                <a16:creationId xmlns:a16="http://schemas.microsoft.com/office/drawing/2014/main" id="{09AFF906-29A0-4428-AC62-5316137FECFE}"/>
              </a:ext>
            </a:extLst>
          </p:cNvPr>
          <p:cNvGraphicFramePr>
            <a:graphicFrameLocks noGrp="1"/>
          </p:cNvGraphicFramePr>
          <p:nvPr>
            <p:ph idx="1"/>
            <p:extLst>
              <p:ext uri="{D42A27DB-BD31-4B8C-83A1-F6EECF244321}">
                <p14:modId xmlns:p14="http://schemas.microsoft.com/office/powerpoint/2010/main" val="1895527373"/>
              </p:ext>
            </p:extLst>
          </p:nvPr>
        </p:nvGraphicFramePr>
        <p:xfrm>
          <a:off x="822722" y="2098515"/>
          <a:ext cx="75438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7549980"/>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D0D70-24D8-412A-909C-D7B5AFC1527F}"/>
              </a:ext>
            </a:extLst>
          </p:cNvPr>
          <p:cNvSpPr>
            <a:spLocks noGrp="1"/>
          </p:cNvSpPr>
          <p:nvPr>
            <p:ph type="title"/>
          </p:nvPr>
        </p:nvSpPr>
        <p:spPr>
          <a:xfrm>
            <a:off x="822960" y="286603"/>
            <a:ext cx="7543800" cy="1450757"/>
          </a:xfrm>
        </p:spPr>
        <p:txBody>
          <a:bodyPr>
            <a:normAutofit/>
          </a:bodyPr>
          <a:lstStyle/>
          <a:p>
            <a:r>
              <a:rPr lang="en-US" sz="3400" b="1" dirty="0"/>
              <a:t>How is the Mixed Delivery System Different than the Current PreK Collaboration with Public Schools?</a:t>
            </a:r>
          </a:p>
        </p:txBody>
      </p:sp>
      <p:sp>
        <p:nvSpPr>
          <p:cNvPr id="3" name="Content Placeholder 2">
            <a:extLst>
              <a:ext uri="{FF2B5EF4-FFF2-40B4-BE49-F238E27FC236}">
                <a16:creationId xmlns:a16="http://schemas.microsoft.com/office/drawing/2014/main" id="{B7235853-0B8F-49AD-8058-2F6CB7042D9A}"/>
              </a:ext>
            </a:extLst>
          </p:cNvPr>
          <p:cNvSpPr>
            <a:spLocks noGrp="1"/>
          </p:cNvSpPr>
          <p:nvPr>
            <p:ph idx="1"/>
          </p:nvPr>
        </p:nvSpPr>
        <p:spPr>
          <a:xfrm>
            <a:off x="822958" y="1845734"/>
            <a:ext cx="5044441" cy="4023360"/>
          </a:xfrm>
        </p:spPr>
        <p:txBody>
          <a:bodyPr>
            <a:normAutofit/>
          </a:bodyPr>
          <a:lstStyle/>
          <a:p>
            <a:r>
              <a:rPr lang="en-US" dirty="0"/>
              <a:t>The current models for childcare programs and school district collaborations are complex and disappearing at an alarming rate. Thus, leaving childcare program without their most important funding source and families without consistent childcare choices. </a:t>
            </a:r>
          </a:p>
          <a:p>
            <a:r>
              <a:rPr lang="en-US" dirty="0"/>
              <a:t>A mixed delivery system is equitable for families, childcare providers and school district. </a:t>
            </a:r>
          </a:p>
          <a:p>
            <a:r>
              <a:rPr lang="en-US" dirty="0"/>
              <a:t>It provides a seamless flow of care &amp; education for children ages birth to age 5-years. </a:t>
            </a:r>
          </a:p>
        </p:txBody>
      </p:sp>
      <p:pic>
        <p:nvPicPr>
          <p:cNvPr id="2050" name="Picture 2" descr="It's Time for Your School to Install a School Management Software - Web  School ERP">
            <a:extLst>
              <a:ext uri="{FF2B5EF4-FFF2-40B4-BE49-F238E27FC236}">
                <a16:creationId xmlns:a16="http://schemas.microsoft.com/office/drawing/2014/main" id="{22F22C7C-5878-4AF3-964E-1C26EBDDB7E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015427" y="2821039"/>
            <a:ext cx="2351332" cy="166157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4EDEAD3F-5396-4439-B057-234457E738DD}"/>
              </a:ext>
            </a:extLst>
          </p:cNvPr>
          <p:cNvSpPr>
            <a:spLocks noGrp="1"/>
          </p:cNvSpPr>
          <p:nvPr>
            <p:ph type="sldNum" sz="quarter" idx="12"/>
          </p:nvPr>
        </p:nvSpPr>
        <p:spPr>
          <a:xfrm>
            <a:off x="7425343" y="6459785"/>
            <a:ext cx="984019" cy="365125"/>
          </a:xfrm>
        </p:spPr>
        <p:txBody>
          <a:bodyPr>
            <a:normAutofit/>
          </a:bodyPr>
          <a:lstStyle/>
          <a:p>
            <a:pPr>
              <a:spcAft>
                <a:spcPts val="600"/>
              </a:spcAft>
            </a:pPr>
            <a:fld id="{5917CCA9-D21D-419C-8C90-25D65A694871}" type="slidenum">
              <a:rPr lang="en-US" altLang="en-US" smtClean="0"/>
              <a:pPr>
                <a:spcAft>
                  <a:spcPts val="600"/>
                </a:spcAft>
              </a:pPr>
              <a:t>19</a:t>
            </a:fld>
            <a:endParaRPr lang="en-US" altLang="en-US"/>
          </a:p>
        </p:txBody>
      </p:sp>
    </p:spTree>
    <p:extLst>
      <p:ext uri="{BB962C8B-B14F-4D97-AF65-F5344CB8AC3E}">
        <p14:creationId xmlns:p14="http://schemas.microsoft.com/office/powerpoint/2010/main" val="2328003085"/>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72">
            <a:extLst>
              <a:ext uri="{FF2B5EF4-FFF2-40B4-BE49-F238E27FC236}">
                <a16:creationId xmlns:a16="http://schemas.microsoft.com/office/drawing/2014/main" id="{C5138816-AF06-47EE-964C-EC93C016D5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0BB4C4-E163-44FF-A7EA-B468C389228E}"/>
              </a:ext>
            </a:extLst>
          </p:cNvPr>
          <p:cNvSpPr>
            <a:spLocks noGrp="1"/>
          </p:cNvSpPr>
          <p:nvPr>
            <p:ph type="title"/>
          </p:nvPr>
        </p:nvSpPr>
        <p:spPr>
          <a:xfrm>
            <a:off x="3731078" y="634946"/>
            <a:ext cx="4931229" cy="1450757"/>
          </a:xfrm>
        </p:spPr>
        <p:txBody>
          <a:bodyPr>
            <a:normAutofit/>
          </a:bodyPr>
          <a:lstStyle/>
          <a:p>
            <a:r>
              <a:rPr lang="en-US" dirty="0"/>
              <a:t>The Ask</a:t>
            </a:r>
          </a:p>
        </p:txBody>
      </p:sp>
      <p:pic>
        <p:nvPicPr>
          <p:cNvPr id="1026" name="Picture 2" descr="43,760 Preschool Teacher Stock Photos, Pictures &amp;amp; Royalty-Free Images -  iStock">
            <a:extLst>
              <a:ext uri="{FF2B5EF4-FFF2-40B4-BE49-F238E27FC236}">
                <a16:creationId xmlns:a16="http://schemas.microsoft.com/office/drawing/2014/main" id="{F86932AC-A616-444E-90BA-EC96E636A8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448" r="27529" b="-2"/>
          <a:stretch/>
        </p:blipFill>
        <p:spPr bwMode="auto">
          <a:xfrm>
            <a:off x="381000" y="1142999"/>
            <a:ext cx="2802549" cy="4811487"/>
          </a:xfrm>
          <a:prstGeom prst="rect">
            <a:avLst/>
          </a:prstGeom>
          <a:noFill/>
          <a:extLst>
            <a:ext uri="{909E8E84-426E-40DD-AFC4-6F175D3DCCD1}">
              <a14:hiddenFill xmlns:a14="http://schemas.microsoft.com/office/drawing/2010/main">
                <a:solidFill>
                  <a:srgbClr val="FFFFFF"/>
                </a:solidFill>
              </a14:hiddenFill>
            </a:ext>
          </a:extLst>
        </p:spPr>
      </p:pic>
      <p:cxnSp>
        <p:nvCxnSpPr>
          <p:cNvPr id="1029" name="Straight Connector 74">
            <a:extLst>
              <a:ext uri="{FF2B5EF4-FFF2-40B4-BE49-F238E27FC236}">
                <a16:creationId xmlns:a16="http://schemas.microsoft.com/office/drawing/2014/main" id="{87ED8B4E-BB7E-447F-A35F-4D3AF6C0A6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1077" y="2086188"/>
            <a:ext cx="456732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44F9453-85DF-408C-8A88-0E2D26A2D65F}"/>
              </a:ext>
            </a:extLst>
          </p:cNvPr>
          <p:cNvSpPr>
            <a:spLocks noGrp="1"/>
          </p:cNvSpPr>
          <p:nvPr>
            <p:ph idx="1"/>
          </p:nvPr>
        </p:nvSpPr>
        <p:spPr>
          <a:xfrm>
            <a:off x="3352801" y="2085703"/>
            <a:ext cx="5562600" cy="3935267"/>
          </a:xfrm>
        </p:spPr>
        <p:txBody>
          <a:bodyPr>
            <a:normAutofit fontScale="55000" lnSpcReduction="20000"/>
          </a:bodyPr>
          <a:lstStyle/>
          <a:p>
            <a:pPr marL="0" indent="0" algn="ctr">
              <a:spcBef>
                <a:spcPts val="600"/>
              </a:spcBef>
              <a:spcAft>
                <a:spcPts val="600"/>
              </a:spcAft>
              <a:buNone/>
            </a:pPr>
            <a:endParaRPr lang="en-US" dirty="0"/>
          </a:p>
          <a:p>
            <a:pPr marL="0" indent="0" algn="ctr">
              <a:lnSpc>
                <a:spcPct val="150000"/>
              </a:lnSpc>
              <a:spcBef>
                <a:spcPts val="600"/>
              </a:spcBef>
              <a:spcAft>
                <a:spcPts val="600"/>
              </a:spcAft>
              <a:buNone/>
            </a:pPr>
            <a:r>
              <a:rPr lang="en-US" sz="2900" dirty="0"/>
              <a:t>We are asking for bipartisan support to allocate 4K State and Federal monies into a </a:t>
            </a:r>
          </a:p>
          <a:p>
            <a:pPr marL="0" indent="0" algn="ctr">
              <a:lnSpc>
                <a:spcPct val="150000"/>
              </a:lnSpc>
              <a:spcBef>
                <a:spcPts val="600"/>
              </a:spcBef>
              <a:spcAft>
                <a:spcPts val="600"/>
              </a:spcAft>
              <a:buNone/>
            </a:pPr>
            <a:r>
              <a:rPr lang="en-US" sz="3800" b="1" i="1" dirty="0"/>
              <a:t>Mixed Delivery System </a:t>
            </a:r>
          </a:p>
          <a:p>
            <a:pPr marL="0" indent="0" algn="ctr">
              <a:lnSpc>
                <a:spcPct val="150000"/>
              </a:lnSpc>
              <a:spcBef>
                <a:spcPts val="600"/>
              </a:spcBef>
              <a:spcAft>
                <a:spcPts val="600"/>
              </a:spcAft>
              <a:buNone/>
            </a:pPr>
            <a:r>
              <a:rPr lang="en-US" sz="2900" dirty="0"/>
              <a:t>for </a:t>
            </a:r>
          </a:p>
          <a:p>
            <a:pPr marL="0" indent="0" algn="ctr">
              <a:lnSpc>
                <a:spcPct val="150000"/>
              </a:lnSpc>
              <a:spcBef>
                <a:spcPts val="600"/>
              </a:spcBef>
              <a:spcAft>
                <a:spcPts val="600"/>
              </a:spcAft>
              <a:buNone/>
            </a:pPr>
            <a:r>
              <a:rPr lang="en-US" sz="3800" b="1" dirty="0"/>
              <a:t>Statewide</a:t>
            </a:r>
          </a:p>
          <a:p>
            <a:pPr marL="0" indent="0" algn="ctr">
              <a:lnSpc>
                <a:spcPct val="150000"/>
              </a:lnSpc>
              <a:spcBef>
                <a:spcPts val="600"/>
              </a:spcBef>
              <a:spcAft>
                <a:spcPts val="600"/>
              </a:spcAft>
              <a:buNone/>
            </a:pPr>
            <a:r>
              <a:rPr lang="en-US" sz="3800" b="1" dirty="0"/>
              <a:t>Voluntary Prekindergarten</a:t>
            </a:r>
            <a:r>
              <a:rPr lang="en-US" sz="2900" b="1" dirty="0"/>
              <a:t> </a:t>
            </a:r>
          </a:p>
          <a:p>
            <a:pPr marL="0" indent="0" algn="ctr">
              <a:lnSpc>
                <a:spcPct val="150000"/>
              </a:lnSpc>
              <a:spcBef>
                <a:spcPts val="600"/>
              </a:spcBef>
              <a:spcAft>
                <a:spcPts val="600"/>
              </a:spcAft>
              <a:buNone/>
            </a:pPr>
            <a:r>
              <a:rPr lang="en-US" sz="2900" b="1" dirty="0"/>
              <a:t>that includes childcare programs as a 4-K option for families</a:t>
            </a:r>
            <a:r>
              <a:rPr lang="en-US" sz="2900" dirty="0"/>
              <a:t>.</a:t>
            </a:r>
            <a:r>
              <a:rPr lang="en-US" dirty="0"/>
              <a:t> </a:t>
            </a:r>
          </a:p>
          <a:p>
            <a:pPr marL="0" indent="0">
              <a:spcBef>
                <a:spcPts val="600"/>
              </a:spcBef>
              <a:spcAft>
                <a:spcPts val="600"/>
              </a:spcAft>
              <a:buNone/>
            </a:pPr>
            <a:endParaRPr lang="en-US" dirty="0"/>
          </a:p>
        </p:txBody>
      </p:sp>
      <p:sp>
        <p:nvSpPr>
          <p:cNvPr id="1030" name="Rectangle 76">
            <a:extLst>
              <a:ext uri="{FF2B5EF4-FFF2-40B4-BE49-F238E27FC236}">
                <a16:creationId xmlns:a16="http://schemas.microsoft.com/office/drawing/2014/main" id="{10DC0642-5384-4897-BC9B-E85F63D7BC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a:extLst>
              <a:ext uri="{FF2B5EF4-FFF2-40B4-BE49-F238E27FC236}">
                <a16:creationId xmlns:a16="http://schemas.microsoft.com/office/drawing/2014/main" id="{26015513-D3C4-4477-AA12-D8FF240AA3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Slide Number Placeholder 4">
            <a:extLst>
              <a:ext uri="{FF2B5EF4-FFF2-40B4-BE49-F238E27FC236}">
                <a16:creationId xmlns:a16="http://schemas.microsoft.com/office/drawing/2014/main" id="{7713BBC5-D7E2-42C8-A2A7-34DEEC608645}"/>
              </a:ext>
            </a:extLst>
          </p:cNvPr>
          <p:cNvSpPr>
            <a:spLocks noGrp="1"/>
          </p:cNvSpPr>
          <p:nvPr>
            <p:ph type="sldNum" sz="quarter" idx="12"/>
          </p:nvPr>
        </p:nvSpPr>
        <p:spPr>
          <a:xfrm>
            <a:off x="7425343" y="6459785"/>
            <a:ext cx="984019" cy="365125"/>
          </a:xfrm>
        </p:spPr>
        <p:txBody>
          <a:bodyPr>
            <a:normAutofit/>
          </a:bodyPr>
          <a:lstStyle/>
          <a:p>
            <a:pPr>
              <a:spcAft>
                <a:spcPts val="600"/>
              </a:spcAft>
            </a:pPr>
            <a:fld id="{5917CCA9-D21D-419C-8C90-25D65A694871}" type="slidenum">
              <a:rPr lang="en-US" altLang="en-US"/>
              <a:pPr>
                <a:spcAft>
                  <a:spcPts val="600"/>
                </a:spcAft>
              </a:pPr>
              <a:t>2</a:t>
            </a:fld>
            <a:endParaRPr lang="en-US" altLang="en-US"/>
          </a:p>
        </p:txBody>
      </p:sp>
    </p:spTree>
    <p:extLst>
      <p:ext uri="{BB962C8B-B14F-4D97-AF65-F5344CB8AC3E}">
        <p14:creationId xmlns:p14="http://schemas.microsoft.com/office/powerpoint/2010/main" val="9004621"/>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550C8AE-1510-4EA4-96FB-32AE162A5D8B}"/>
              </a:ext>
            </a:extLst>
          </p:cNvPr>
          <p:cNvSpPr>
            <a:spLocks noGrp="1"/>
          </p:cNvSpPr>
          <p:nvPr>
            <p:ph type="title"/>
          </p:nvPr>
        </p:nvSpPr>
        <p:spPr>
          <a:xfrm>
            <a:off x="369277" y="605896"/>
            <a:ext cx="2450123" cy="5646208"/>
          </a:xfrm>
        </p:spPr>
        <p:txBody>
          <a:bodyPr anchor="ctr">
            <a:normAutofit/>
          </a:bodyPr>
          <a:lstStyle/>
          <a:p>
            <a:pPr>
              <a:spcBef>
                <a:spcPts val="600"/>
              </a:spcBef>
              <a:spcAft>
                <a:spcPts val="600"/>
              </a:spcAft>
            </a:pPr>
            <a:r>
              <a:rPr lang="en-US" sz="3100" b="1" dirty="0">
                <a:solidFill>
                  <a:schemeClr val="tx1"/>
                </a:solidFill>
                <a:effectLst/>
                <a:latin typeface="+mn-lt"/>
                <a:ea typeface="Calibri" panose="020F0502020204030204" pitchFamily="34" charset="0"/>
                <a:cs typeface="Times New Roman" panose="02020603050405020304" pitchFamily="18" charset="0"/>
              </a:rPr>
              <a:t>Wisconsin Already has the Mixed </a:t>
            </a:r>
            <a:r>
              <a:rPr lang="en-US" sz="3100" b="1" dirty="0">
                <a:solidFill>
                  <a:schemeClr val="tx1"/>
                </a:solidFill>
                <a:latin typeface="+mn-lt"/>
                <a:ea typeface="Calibri" panose="020F0502020204030204" pitchFamily="34" charset="0"/>
                <a:cs typeface="Times New Roman" panose="02020603050405020304" pitchFamily="18" charset="0"/>
              </a:rPr>
              <a:t>D</a:t>
            </a:r>
            <a:r>
              <a:rPr lang="en-US" sz="3100" b="1" dirty="0">
                <a:solidFill>
                  <a:schemeClr val="tx1"/>
                </a:solidFill>
                <a:effectLst/>
                <a:latin typeface="+mn-lt"/>
                <a:ea typeface="Calibri" panose="020F0502020204030204" pitchFamily="34" charset="0"/>
                <a:cs typeface="Times New Roman" panose="02020603050405020304" pitchFamily="18" charset="0"/>
              </a:rPr>
              <a:t>elivery </a:t>
            </a:r>
            <a:r>
              <a:rPr lang="en-US" sz="3100" b="1" dirty="0">
                <a:solidFill>
                  <a:schemeClr val="tx1"/>
                </a:solidFill>
                <a:latin typeface="+mn-lt"/>
                <a:ea typeface="Calibri" panose="020F0502020204030204" pitchFamily="34" charset="0"/>
                <a:cs typeface="Times New Roman" panose="02020603050405020304" pitchFamily="18" charset="0"/>
              </a:rPr>
              <a:t>S</a:t>
            </a:r>
            <a:r>
              <a:rPr lang="en-US" sz="3100" b="1" dirty="0">
                <a:solidFill>
                  <a:schemeClr val="tx1"/>
                </a:solidFill>
                <a:effectLst/>
                <a:latin typeface="+mn-lt"/>
                <a:ea typeface="Calibri" panose="020F0502020204030204" pitchFamily="34" charset="0"/>
                <a:cs typeface="Times New Roman" panose="02020603050405020304" pitchFamily="18" charset="0"/>
              </a:rPr>
              <a:t>ystem </a:t>
            </a:r>
            <a:r>
              <a:rPr lang="en-US" sz="3100" b="1" dirty="0">
                <a:solidFill>
                  <a:schemeClr val="tx1"/>
                </a:solidFill>
                <a:latin typeface="+mn-lt"/>
                <a:ea typeface="Calibri" panose="020F0502020204030204" pitchFamily="34" charset="0"/>
                <a:cs typeface="Times New Roman" panose="02020603050405020304" pitchFamily="18" charset="0"/>
              </a:rPr>
              <a:t>I</a:t>
            </a:r>
            <a:r>
              <a:rPr lang="en-US" sz="3100" b="1" dirty="0">
                <a:solidFill>
                  <a:schemeClr val="tx1"/>
                </a:solidFill>
                <a:effectLst/>
                <a:latin typeface="+mn-lt"/>
                <a:ea typeface="Calibri" panose="020F0502020204030204" pitchFamily="34" charset="0"/>
                <a:cs typeface="Times New Roman" panose="02020603050405020304" pitchFamily="18" charset="0"/>
              </a:rPr>
              <a:t>nfrastructure in Place </a:t>
            </a:r>
            <a:br>
              <a:rPr lang="en-US" sz="3100" b="1" dirty="0">
                <a:solidFill>
                  <a:schemeClr val="tx1"/>
                </a:solidFill>
                <a:effectLst/>
                <a:latin typeface="+mn-lt"/>
                <a:ea typeface="Calibri" panose="020F0502020204030204" pitchFamily="34" charset="0"/>
                <a:cs typeface="Times New Roman" panose="02020603050405020304" pitchFamily="18" charset="0"/>
              </a:rPr>
            </a:br>
            <a:endParaRPr lang="en-US" sz="3100" dirty="0">
              <a:solidFill>
                <a:schemeClr val="tx1"/>
              </a:solidFill>
              <a:latin typeface="+mn-lt"/>
            </a:endParaRP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DC571239-C584-493D-A1A4-DA03C8CC29B1}"/>
              </a:ext>
            </a:extLst>
          </p:cNvPr>
          <p:cNvSpPr>
            <a:spLocks noGrp="1"/>
          </p:cNvSpPr>
          <p:nvPr>
            <p:ph idx="1"/>
          </p:nvPr>
        </p:nvSpPr>
        <p:spPr>
          <a:xfrm>
            <a:off x="3556512" y="605896"/>
            <a:ext cx="5282688" cy="5646208"/>
          </a:xfrm>
        </p:spPr>
        <p:txBody>
          <a:bodyPr anchor="ctr">
            <a:normAutofit fontScale="92500" lnSpcReduction="10000"/>
          </a:bodyPr>
          <a:lstStyle/>
          <a:p>
            <a:pPr marL="0" indent="0">
              <a:spcBef>
                <a:spcPts val="0"/>
              </a:spcBef>
              <a:spcAft>
                <a:spcPts val="600"/>
              </a:spcAft>
              <a:buNone/>
            </a:pPr>
            <a:r>
              <a:rPr lang="en-US" dirty="0">
                <a:effectLst/>
                <a:ea typeface="Calibri" panose="020F0502020204030204" pitchFamily="34" charset="0"/>
                <a:cs typeface="Times New Roman" panose="02020603050405020304" pitchFamily="18" charset="0"/>
              </a:rPr>
              <a:t> </a:t>
            </a:r>
            <a:endParaRPr lang="en-US" sz="1600" dirty="0">
              <a:effectLst/>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600" dirty="0">
                <a:solidFill>
                  <a:srgbClr val="FF0000"/>
                </a:solidFill>
                <a:effectLst/>
                <a:ea typeface="Calibri" panose="020F0502020204030204" pitchFamily="34" charset="0"/>
                <a:cs typeface="Times New Roman" panose="02020603050405020304" pitchFamily="18" charset="0"/>
              </a:rPr>
              <a:t>The Wisconsin Child Care Provider Portal already has program information and is currently used to allocate funding. </a:t>
            </a:r>
          </a:p>
          <a:p>
            <a:pPr marL="342900" marR="0" lvl="0" indent="-342900">
              <a:spcBef>
                <a:spcPts val="0"/>
              </a:spcBef>
              <a:spcAft>
                <a:spcPts val="600"/>
              </a:spcAft>
              <a:buFont typeface="Symbol" panose="05050102010706020507" pitchFamily="18" charset="2"/>
              <a:buChar char=""/>
            </a:pPr>
            <a:endParaRPr lang="en-US" sz="1600" dirty="0">
              <a:solidFill>
                <a:srgbClr val="FF0000"/>
              </a:solidFill>
              <a:effectLst/>
              <a:ea typeface="Calibri" panose="020F0502020204030204" pitchFamily="34" charset="0"/>
              <a:cs typeface="Times New Roman" panose="02020603050405020304" pitchFamily="18" charset="0"/>
            </a:endParaRPr>
          </a:p>
          <a:p>
            <a:pPr marL="342900" indent="-342900">
              <a:spcBef>
                <a:spcPts val="0"/>
              </a:spcBef>
              <a:spcAft>
                <a:spcPts val="600"/>
              </a:spcAft>
              <a:buFont typeface="Symbol" panose="05050102010706020507" pitchFamily="18" charset="2"/>
              <a:buChar char=""/>
            </a:pPr>
            <a:r>
              <a:rPr lang="en-US" sz="1600" dirty="0">
                <a:solidFill>
                  <a:srgbClr val="FF0000"/>
                </a:solidFill>
                <a:effectLst/>
                <a:ea typeface="Calibri" panose="020F0502020204030204" pitchFamily="34" charset="0"/>
                <a:cs typeface="Times New Roman" panose="02020603050405020304" pitchFamily="18" charset="0"/>
              </a:rPr>
              <a:t>Quality Rating Improvement Systems are already in place, </a:t>
            </a:r>
            <a:r>
              <a:rPr lang="en-US" sz="1600" dirty="0" err="1">
                <a:solidFill>
                  <a:srgbClr val="FF0000"/>
                </a:solidFill>
                <a:effectLst/>
                <a:ea typeface="Calibri" panose="020F0502020204030204" pitchFamily="34" charset="0"/>
                <a:cs typeface="Times New Roman" panose="02020603050405020304" pitchFamily="18" charset="0"/>
              </a:rPr>
              <a:t>YoungStar</a:t>
            </a:r>
            <a:r>
              <a:rPr lang="en-US" sz="1600" dirty="0">
                <a:solidFill>
                  <a:srgbClr val="FF0000"/>
                </a:solidFill>
                <a:effectLst/>
                <a:ea typeface="Calibri" panose="020F0502020204030204" pitchFamily="34" charset="0"/>
                <a:cs typeface="Times New Roman" panose="02020603050405020304" pitchFamily="18" charset="0"/>
              </a:rPr>
              <a:t>, </a:t>
            </a:r>
            <a:r>
              <a:rPr lang="en-US" sz="1600" dirty="0">
                <a:solidFill>
                  <a:srgbClr val="FF0000"/>
                </a:solidFill>
                <a:ea typeface="Calibri" panose="020F0502020204030204" pitchFamily="34" charset="0"/>
                <a:cs typeface="Times New Roman" panose="02020603050405020304" pitchFamily="18" charset="0"/>
              </a:rPr>
              <a:t>The Registry and Department of Children, Wisconsin Early Learning Standards, and the Department of Children &amp;Families.</a:t>
            </a:r>
            <a:endParaRPr lang="en-US" sz="1600" dirty="0">
              <a:solidFill>
                <a:srgbClr val="FF0000"/>
              </a:solidFill>
              <a:effectLst/>
              <a:ea typeface="Calibri" panose="020F0502020204030204" pitchFamily="34" charset="0"/>
              <a:cs typeface="Times New Roman" panose="02020603050405020304" pitchFamily="18" charset="0"/>
            </a:endParaRPr>
          </a:p>
          <a:p>
            <a:pPr marL="342900" indent="-342900">
              <a:spcBef>
                <a:spcPts val="0"/>
              </a:spcBef>
              <a:spcAft>
                <a:spcPts val="600"/>
              </a:spcAft>
              <a:buFont typeface="Symbol" panose="05050102010706020507" pitchFamily="18" charset="2"/>
              <a:buChar char=""/>
            </a:pPr>
            <a:endParaRPr lang="en-US" sz="1600" dirty="0">
              <a:solidFill>
                <a:srgbClr val="FF0000"/>
              </a:solidFill>
              <a:ea typeface="Calibri" panose="020F0502020204030204" pitchFamily="34" charset="0"/>
              <a:cs typeface="Times New Roman" panose="02020603050405020304" pitchFamily="18" charset="0"/>
            </a:endParaRPr>
          </a:p>
          <a:p>
            <a:pPr marL="342900" indent="-342900">
              <a:spcBef>
                <a:spcPts val="0"/>
              </a:spcBef>
              <a:spcAft>
                <a:spcPts val="600"/>
              </a:spcAft>
              <a:buFont typeface="Symbol" panose="05050102010706020507" pitchFamily="18" charset="2"/>
              <a:buChar char=""/>
            </a:pPr>
            <a:r>
              <a:rPr lang="en-US" sz="1600" dirty="0">
                <a:solidFill>
                  <a:srgbClr val="FF0000"/>
                </a:solidFill>
                <a:ea typeface="Calibri" panose="020F0502020204030204" pitchFamily="34" charset="0"/>
                <a:cs typeface="Times New Roman" panose="02020603050405020304" pitchFamily="18" charset="0"/>
              </a:rPr>
              <a:t>Many C</a:t>
            </a:r>
            <a:r>
              <a:rPr lang="en-US" sz="1600" dirty="0">
                <a:solidFill>
                  <a:srgbClr val="FF0000"/>
                </a:solidFill>
                <a:effectLst/>
                <a:ea typeface="Calibri" panose="020F0502020204030204" pitchFamily="34" charset="0"/>
                <a:cs typeface="Times New Roman" panose="02020603050405020304" pitchFamily="18" charset="0"/>
              </a:rPr>
              <a:t>hild </a:t>
            </a:r>
            <a:r>
              <a:rPr lang="en-US" sz="1600" dirty="0">
                <a:solidFill>
                  <a:srgbClr val="FF0000"/>
                </a:solidFill>
                <a:ea typeface="Calibri" panose="020F0502020204030204" pitchFamily="34" charset="0"/>
                <a:cs typeface="Times New Roman" panose="02020603050405020304" pitchFamily="18" charset="0"/>
              </a:rPr>
              <a:t>C</a:t>
            </a:r>
            <a:r>
              <a:rPr lang="en-US" sz="1600" dirty="0">
                <a:solidFill>
                  <a:srgbClr val="FF0000"/>
                </a:solidFill>
                <a:effectLst/>
                <a:ea typeface="Calibri" panose="020F0502020204030204" pitchFamily="34" charset="0"/>
                <a:cs typeface="Times New Roman" panose="02020603050405020304" pitchFamily="18" charset="0"/>
              </a:rPr>
              <a:t>are programs already </a:t>
            </a:r>
            <a:r>
              <a:rPr lang="en-US" sz="1600" dirty="0">
                <a:solidFill>
                  <a:srgbClr val="FF0000"/>
                </a:solidFill>
                <a:ea typeface="Calibri" panose="020F0502020204030204" pitchFamily="34" charset="0"/>
                <a:cs typeface="Times New Roman" panose="02020603050405020304" pitchFamily="18" charset="0"/>
              </a:rPr>
              <a:t>provide 4K instruction along with wrap-around care, providing families with a one-stop seamless early childhood experience. </a:t>
            </a:r>
            <a:endParaRPr lang="en-US" sz="1600" dirty="0">
              <a:solidFill>
                <a:srgbClr val="FF0000"/>
              </a:solidFill>
              <a:effectLst/>
              <a:ea typeface="Calibri" panose="020F0502020204030204" pitchFamily="34" charset="0"/>
              <a:cs typeface="Times New Roman" panose="02020603050405020304" pitchFamily="18" charset="0"/>
            </a:endParaRPr>
          </a:p>
          <a:p>
            <a:pPr marL="342900" indent="-342900">
              <a:spcBef>
                <a:spcPts val="0"/>
              </a:spcBef>
              <a:spcAft>
                <a:spcPts val="600"/>
              </a:spcAft>
              <a:buFont typeface="Symbol" panose="05050102010706020507" pitchFamily="18" charset="2"/>
              <a:buChar char=""/>
            </a:pPr>
            <a:endParaRPr lang="en-US" sz="1600" dirty="0">
              <a:solidFill>
                <a:srgbClr val="FF0000"/>
              </a:solidFill>
              <a:effectLst/>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600" dirty="0">
                <a:solidFill>
                  <a:srgbClr val="FF0000"/>
                </a:solidFill>
                <a:effectLst/>
                <a:ea typeface="Calibri" panose="020F0502020204030204" pitchFamily="34" charset="0"/>
                <a:cs typeface="Times New Roman" panose="02020603050405020304" pitchFamily="18" charset="0"/>
              </a:rPr>
              <a:t>The TEACH Scholarship is successful and accessible to childcare teachers to expand their education.</a:t>
            </a:r>
          </a:p>
          <a:p>
            <a:pPr marL="0" marR="0" lvl="0" indent="0">
              <a:spcBef>
                <a:spcPts val="0"/>
              </a:spcBef>
              <a:spcAft>
                <a:spcPts val="600"/>
              </a:spcAft>
              <a:buNone/>
            </a:pPr>
            <a:endParaRPr lang="en-US" sz="1600" dirty="0">
              <a:solidFill>
                <a:srgbClr val="FF0000"/>
              </a:solidFill>
              <a:effectLst/>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600" dirty="0">
                <a:solidFill>
                  <a:srgbClr val="FF0000"/>
                </a:solidFill>
                <a:ea typeface="Calibri" panose="020F0502020204030204" pitchFamily="34" charset="0"/>
                <a:cs typeface="Times New Roman" panose="02020603050405020304" pitchFamily="18" charset="0"/>
              </a:rPr>
              <a:t>Mixed Delivery</a:t>
            </a:r>
            <a:r>
              <a:rPr lang="en-US" sz="1600" dirty="0">
                <a:solidFill>
                  <a:srgbClr val="FF0000"/>
                </a:solidFill>
                <a:effectLst/>
                <a:ea typeface="Calibri" panose="020F0502020204030204" pitchFamily="34" charset="0"/>
                <a:cs typeface="Times New Roman" panose="02020603050405020304" pitchFamily="18" charset="0"/>
              </a:rPr>
              <a:t> is vital to the success of current </a:t>
            </a:r>
            <a:r>
              <a:rPr lang="en-US" sz="1600" dirty="0">
                <a:solidFill>
                  <a:srgbClr val="FF0000"/>
                </a:solidFill>
                <a:ea typeface="Calibri" panose="020F0502020204030204" pitchFamily="34" charset="0"/>
                <a:cs typeface="Times New Roman" panose="02020603050405020304" pitchFamily="18" charset="0"/>
              </a:rPr>
              <a:t>C</a:t>
            </a:r>
            <a:r>
              <a:rPr lang="en-US" sz="1600" dirty="0">
                <a:solidFill>
                  <a:srgbClr val="FF0000"/>
                </a:solidFill>
                <a:effectLst/>
                <a:ea typeface="Calibri" panose="020F0502020204030204" pitchFamily="34" charset="0"/>
                <a:cs typeface="Times New Roman" panose="02020603050405020304" pitchFamily="18" charset="0"/>
              </a:rPr>
              <a:t>hild Care expansion and start-up programs. </a:t>
            </a:r>
          </a:p>
          <a:p>
            <a:pPr marL="342900" marR="0" lvl="0" indent="-342900">
              <a:spcBef>
                <a:spcPts val="0"/>
              </a:spcBef>
              <a:spcAft>
                <a:spcPts val="600"/>
              </a:spcAft>
              <a:buFont typeface="Symbol" panose="05050102010706020507" pitchFamily="18" charset="2"/>
              <a:buChar char=""/>
            </a:pPr>
            <a:endParaRPr lang="en-US" sz="1600" dirty="0">
              <a:solidFill>
                <a:srgbClr val="FF0000"/>
              </a:solidFill>
              <a:effectLst/>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600" dirty="0">
                <a:solidFill>
                  <a:srgbClr val="FF0000"/>
                </a:solidFill>
                <a:ea typeface="Calibri" panose="020F0502020204030204" pitchFamily="34" charset="0"/>
                <a:cs typeface="Times New Roman" panose="02020603050405020304" pitchFamily="18" charset="0"/>
              </a:rPr>
              <a:t>There are many readily available Pre-K curriculums to choose from.</a:t>
            </a:r>
            <a:endParaRPr lang="en-US" sz="1600" dirty="0">
              <a:solidFill>
                <a:srgbClr val="FF0000"/>
              </a:solidFill>
              <a:effectLst/>
              <a:ea typeface="Calibri" panose="020F0502020204030204" pitchFamily="34" charset="0"/>
              <a:cs typeface="Times New Roman" panose="02020603050405020304" pitchFamily="18" charset="0"/>
            </a:endParaRPr>
          </a:p>
          <a:p>
            <a:pPr marL="0" marR="0" lvl="0" indent="0">
              <a:spcBef>
                <a:spcPts val="0"/>
              </a:spcBef>
              <a:spcAft>
                <a:spcPts val="600"/>
              </a:spcAft>
              <a:buNone/>
            </a:pPr>
            <a:endParaRPr lang="en-US" sz="1600" dirty="0">
              <a:solidFill>
                <a:srgbClr val="FF0000"/>
              </a:solidFill>
              <a:effectLst/>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en-US" sz="1600" dirty="0">
                <a:solidFill>
                  <a:srgbClr val="FF0000"/>
                </a:solidFill>
                <a:effectLst/>
                <a:ea typeface="Calibri" panose="020F0502020204030204" pitchFamily="34" charset="0"/>
                <a:cs typeface="Times New Roman" panose="02020603050405020304" pitchFamily="18" charset="0"/>
              </a:rPr>
              <a:t>Mixed Delivery </a:t>
            </a:r>
            <a:r>
              <a:rPr lang="en-US" sz="1600" dirty="0">
                <a:solidFill>
                  <a:srgbClr val="FF0000"/>
                </a:solidFill>
                <a:ea typeface="Calibri" panose="020F0502020204030204" pitchFamily="34" charset="0"/>
                <a:cs typeface="Times New Roman" panose="02020603050405020304" pitchFamily="18" charset="0"/>
              </a:rPr>
              <a:t>allows providers an optional funding source to explore as the cost of care continues to escalates. </a:t>
            </a:r>
            <a:endParaRPr lang="en-US" sz="1600" dirty="0">
              <a:solidFill>
                <a:srgbClr val="FF0000"/>
              </a:solidFill>
              <a:effectLst/>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endParaRPr lang="en-US" sz="1600" dirty="0">
              <a:effectLst/>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endParaRPr lang="en-US" sz="1600" dirty="0">
              <a:effectLst/>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4D58D69C-32CC-4811-AA38-66CB0DC3753B}"/>
              </a:ext>
            </a:extLst>
          </p:cNvPr>
          <p:cNvSpPr>
            <a:spLocks noGrp="1"/>
          </p:cNvSpPr>
          <p:nvPr>
            <p:ph type="sldNum" sz="quarter" idx="12"/>
          </p:nvPr>
        </p:nvSpPr>
        <p:spPr>
          <a:xfrm>
            <a:off x="7592291" y="6459785"/>
            <a:ext cx="817071" cy="365125"/>
          </a:xfrm>
        </p:spPr>
        <p:txBody>
          <a:bodyPr>
            <a:normAutofit/>
          </a:bodyPr>
          <a:lstStyle/>
          <a:p>
            <a:pPr>
              <a:spcAft>
                <a:spcPts val="600"/>
              </a:spcAft>
            </a:pPr>
            <a:fld id="{5917CCA9-D21D-419C-8C90-25D65A694871}" type="slidenum">
              <a:rPr lang="en-US" altLang="en-US">
                <a:solidFill>
                  <a:schemeClr val="tx2"/>
                </a:solidFill>
              </a:rPr>
              <a:pPr>
                <a:spcAft>
                  <a:spcPts val="600"/>
                </a:spcAft>
              </a:pPr>
              <a:t>20</a:t>
            </a:fld>
            <a:endParaRPr lang="en-US" altLang="en-US">
              <a:solidFill>
                <a:schemeClr val="tx2"/>
              </a:solidFill>
            </a:endParaRPr>
          </a:p>
        </p:txBody>
      </p:sp>
    </p:spTree>
    <p:extLst>
      <p:ext uri="{BB962C8B-B14F-4D97-AF65-F5344CB8AC3E}">
        <p14:creationId xmlns:p14="http://schemas.microsoft.com/office/powerpoint/2010/main" val="1368913434"/>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 name="Rectangle 169">
            <a:extLst>
              <a:ext uri="{FF2B5EF4-FFF2-40B4-BE49-F238E27FC236}">
                <a16:creationId xmlns:a16="http://schemas.microsoft.com/office/drawing/2014/main" id="{F53311A5-99DE-4393-9A6A-668B1A50F6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 name="Rectangle 171">
            <a:extLst>
              <a:ext uri="{FF2B5EF4-FFF2-40B4-BE49-F238E27FC236}">
                <a16:creationId xmlns:a16="http://schemas.microsoft.com/office/drawing/2014/main" id="{A4927983-BFBD-4CAA-A34E-2D3486ACF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4193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85" name="Straight Connector 173">
            <a:extLst>
              <a:ext uri="{FF2B5EF4-FFF2-40B4-BE49-F238E27FC236}">
                <a16:creationId xmlns:a16="http://schemas.microsoft.com/office/drawing/2014/main" id="{B40DF401-E6F0-4EFD-8C5C-6847352084C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86" name="Rectangle 175">
            <a:extLst>
              <a:ext uri="{FF2B5EF4-FFF2-40B4-BE49-F238E27FC236}">
                <a16:creationId xmlns:a16="http://schemas.microsoft.com/office/drawing/2014/main" id="{516F6D6D-68C7-4DE7-BCC8-49EDF0B35F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9E9722B-9778-4101-9EF4-639DAC24F9ED}"/>
              </a:ext>
            </a:extLst>
          </p:cNvPr>
          <p:cNvSpPr>
            <a:spLocks noGrp="1"/>
          </p:cNvSpPr>
          <p:nvPr>
            <p:ph type="title"/>
          </p:nvPr>
        </p:nvSpPr>
        <p:spPr>
          <a:xfrm>
            <a:off x="6132909" y="634946"/>
            <a:ext cx="2529396" cy="4089454"/>
          </a:xfrm>
        </p:spPr>
        <p:txBody>
          <a:bodyPr vert="horz" lIns="91440" tIns="45720" rIns="91440" bIns="45720" rtlCol="0" anchor="ctr">
            <a:normAutofit fontScale="90000"/>
          </a:bodyPr>
          <a:lstStyle/>
          <a:p>
            <a:br>
              <a:rPr lang="en-US" sz="2300" b="1" dirty="0">
                <a:solidFill>
                  <a:schemeClr val="tx1">
                    <a:lumMod val="75000"/>
                    <a:lumOff val="25000"/>
                  </a:schemeClr>
                </a:solidFill>
              </a:rPr>
            </a:br>
            <a:r>
              <a:rPr lang="en-US" sz="2300" b="1" dirty="0">
                <a:solidFill>
                  <a:schemeClr val="tx1">
                    <a:lumMod val="75000"/>
                    <a:lumOff val="25000"/>
                  </a:schemeClr>
                </a:solidFill>
              </a:rPr>
              <a:t>Attracts Young Economic Talent to Wisconsin</a:t>
            </a:r>
            <a:br>
              <a:rPr lang="en-US" sz="2300" b="1" dirty="0">
                <a:solidFill>
                  <a:schemeClr val="tx1">
                    <a:lumMod val="75000"/>
                    <a:lumOff val="25000"/>
                  </a:schemeClr>
                </a:solidFill>
              </a:rPr>
            </a:br>
            <a:br>
              <a:rPr lang="en-US" sz="2300" b="1" dirty="0">
                <a:solidFill>
                  <a:schemeClr val="tx1">
                    <a:lumMod val="75000"/>
                    <a:lumOff val="25000"/>
                  </a:schemeClr>
                </a:solidFill>
              </a:rPr>
            </a:br>
            <a:r>
              <a:rPr lang="en-US" sz="2300" b="1" dirty="0">
                <a:solidFill>
                  <a:schemeClr val="tx1">
                    <a:lumMod val="75000"/>
                    <a:lumOff val="25000"/>
                  </a:schemeClr>
                </a:solidFill>
              </a:rPr>
              <a:t>Allows Parental Choice for Early Childhood Education</a:t>
            </a:r>
            <a:br>
              <a:rPr lang="en-US" sz="2300" b="1" dirty="0">
                <a:solidFill>
                  <a:schemeClr val="tx1">
                    <a:lumMod val="75000"/>
                    <a:lumOff val="25000"/>
                  </a:schemeClr>
                </a:solidFill>
              </a:rPr>
            </a:br>
            <a:br>
              <a:rPr lang="en-US" sz="2300" b="1" dirty="0">
                <a:solidFill>
                  <a:schemeClr val="tx1">
                    <a:lumMod val="75000"/>
                    <a:lumOff val="25000"/>
                  </a:schemeClr>
                </a:solidFill>
              </a:rPr>
            </a:br>
            <a:r>
              <a:rPr lang="en-US" sz="2300" b="1" dirty="0">
                <a:solidFill>
                  <a:schemeClr val="tx1">
                    <a:lumMod val="75000"/>
                    <a:lumOff val="25000"/>
                  </a:schemeClr>
                </a:solidFill>
              </a:rPr>
              <a:t>Preserves the Workforce Child Care Needs</a:t>
            </a:r>
            <a:br>
              <a:rPr lang="en-US" sz="2300" b="1" dirty="0">
                <a:solidFill>
                  <a:schemeClr val="tx1">
                    <a:lumMod val="75000"/>
                    <a:lumOff val="25000"/>
                  </a:schemeClr>
                </a:solidFill>
              </a:rPr>
            </a:br>
            <a:br>
              <a:rPr lang="en-US" sz="2300" b="1" dirty="0">
                <a:solidFill>
                  <a:schemeClr val="tx1">
                    <a:lumMod val="75000"/>
                    <a:lumOff val="25000"/>
                  </a:schemeClr>
                </a:solidFill>
              </a:rPr>
            </a:br>
            <a:endParaRPr lang="en-US" sz="2300" b="1" dirty="0">
              <a:solidFill>
                <a:schemeClr val="tx1">
                  <a:lumMod val="75000"/>
                  <a:lumOff val="25000"/>
                </a:schemeClr>
              </a:solidFill>
            </a:endParaRPr>
          </a:p>
        </p:txBody>
      </p:sp>
      <p:cxnSp>
        <p:nvCxnSpPr>
          <p:cNvPr id="187" name="Straight Connector 177">
            <a:extLst>
              <a:ext uri="{FF2B5EF4-FFF2-40B4-BE49-F238E27FC236}">
                <a16:creationId xmlns:a16="http://schemas.microsoft.com/office/drawing/2014/main" id="{ED2ABB72-FC8B-4840-AD94-0699193233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92733" y="1791298"/>
            <a:ext cx="0" cy="274320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8" name="Rectangle 179">
            <a:extLst>
              <a:ext uri="{FF2B5EF4-FFF2-40B4-BE49-F238E27FC236}">
                <a16:creationId xmlns:a16="http://schemas.microsoft.com/office/drawing/2014/main" id="{EDB0E252-C782-4F12-9522-B29D4B7D4B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 name="Rectangle 181">
            <a:extLst>
              <a:ext uri="{FF2B5EF4-FFF2-40B4-BE49-F238E27FC236}">
                <a16:creationId xmlns:a16="http://schemas.microsoft.com/office/drawing/2014/main" id="{83A9B9E4-D842-4215-A86C-FA3FE90EFD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a:extLst>
              <a:ext uri="{FF2B5EF4-FFF2-40B4-BE49-F238E27FC236}">
                <a16:creationId xmlns:a16="http://schemas.microsoft.com/office/drawing/2014/main" id="{3E8D086C-74FD-4506-91F4-441877435D49}"/>
              </a:ext>
            </a:extLst>
          </p:cNvPr>
          <p:cNvSpPr>
            <a:spLocks noGrp="1"/>
          </p:cNvSpPr>
          <p:nvPr>
            <p:ph type="sldNum" sz="quarter" idx="11"/>
          </p:nvPr>
        </p:nvSpPr>
        <p:spPr>
          <a:xfrm>
            <a:off x="7425343" y="6459785"/>
            <a:ext cx="984019" cy="365125"/>
          </a:xfrm>
        </p:spPr>
        <p:txBody>
          <a:bodyPr vert="horz" lIns="91440" tIns="45720" rIns="91440" bIns="45720" rtlCol="0" anchor="ctr">
            <a:normAutofit/>
          </a:bodyPr>
          <a:lstStyle/>
          <a:p>
            <a:pPr>
              <a:spcAft>
                <a:spcPts val="600"/>
              </a:spcAft>
            </a:pPr>
            <a:fld id="{BCF7489B-3FAA-4EF7-B764-FB2A0D584685}" type="slidenum">
              <a:rPr lang="en-US" altLang="en-US">
                <a:solidFill>
                  <a:srgbClr val="FFFFFF"/>
                </a:solidFill>
              </a:rPr>
              <a:pPr>
                <a:spcAft>
                  <a:spcPts val="600"/>
                </a:spcAft>
              </a:pPr>
              <a:t>21</a:t>
            </a:fld>
            <a:endParaRPr lang="en-US" altLang="en-US">
              <a:solidFill>
                <a:srgbClr val="FFFFFF"/>
              </a:solidFill>
            </a:endParaRPr>
          </a:p>
        </p:txBody>
      </p:sp>
      <p:graphicFrame>
        <p:nvGraphicFramePr>
          <p:cNvPr id="25" name="TextBox 6">
            <a:extLst>
              <a:ext uri="{FF2B5EF4-FFF2-40B4-BE49-F238E27FC236}">
                <a16:creationId xmlns:a16="http://schemas.microsoft.com/office/drawing/2014/main" id="{C197C34F-F289-407D-B690-F8D39D3012A7}"/>
              </a:ext>
            </a:extLst>
          </p:cNvPr>
          <p:cNvGraphicFramePr/>
          <p:nvPr>
            <p:extLst>
              <p:ext uri="{D42A27DB-BD31-4B8C-83A1-F6EECF244321}">
                <p14:modId xmlns:p14="http://schemas.microsoft.com/office/powerpoint/2010/main" val="2603417300"/>
              </p:ext>
            </p:extLst>
          </p:nvPr>
        </p:nvGraphicFramePr>
        <p:xfrm>
          <a:off x="475059" y="639763"/>
          <a:ext cx="5182791"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2492120"/>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43AFC8-D8D0-4784-B08C-6324FA88E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54B1A56-8AFB-4D4F-8D98-1E832D6FF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108" y="0"/>
            <a:ext cx="349304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EABBA9-5E88-4CC1-97FC-314487416D2B}"/>
              </a:ext>
            </a:extLst>
          </p:cNvPr>
          <p:cNvSpPr>
            <a:spLocks noGrp="1"/>
          </p:cNvSpPr>
          <p:nvPr>
            <p:ph type="title"/>
          </p:nvPr>
        </p:nvSpPr>
        <p:spPr>
          <a:xfrm>
            <a:off x="1425872" y="1111753"/>
            <a:ext cx="2790265" cy="4634494"/>
          </a:xfrm>
          <a:ln w="25400" cap="sq">
            <a:noFill/>
            <a:miter lim="800000"/>
          </a:ln>
        </p:spPr>
        <p:txBody>
          <a:bodyPr anchor="ctr">
            <a:normAutofit/>
          </a:bodyPr>
          <a:lstStyle/>
          <a:p>
            <a:pPr algn="ctr"/>
            <a:r>
              <a:rPr lang="en-US" sz="2800" b="1">
                <a:solidFill>
                  <a:srgbClr val="FFFFFF"/>
                </a:solidFill>
              </a:rPr>
              <a:t>Northeast Wisconsin Technical collage</a:t>
            </a:r>
            <a:br>
              <a:rPr lang="en-US" sz="2800">
                <a:solidFill>
                  <a:srgbClr val="FFFFFF"/>
                </a:solidFill>
              </a:rPr>
            </a:br>
            <a:r>
              <a:rPr lang="en-US" sz="2800">
                <a:solidFill>
                  <a:srgbClr val="FFFFFF"/>
                </a:solidFill>
              </a:rPr>
              <a:t>Early Childhood Education Associate Degree</a:t>
            </a:r>
          </a:p>
        </p:txBody>
      </p:sp>
      <p:sp>
        <p:nvSpPr>
          <p:cNvPr id="13" name="Rectangle 12">
            <a:extLst>
              <a:ext uri="{FF2B5EF4-FFF2-40B4-BE49-F238E27FC236}">
                <a16:creationId xmlns:a16="http://schemas.microsoft.com/office/drawing/2014/main" id="{F8E828FC-05B4-4BA4-92D3-3DF79D42D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0108" cy="6858000"/>
          </a:xfrm>
          <a:prstGeom prst="rect">
            <a:avLst/>
          </a:prstGeom>
          <a:solidFill>
            <a:schemeClr val="tx1">
              <a:lumMod val="75000"/>
              <a:lumOff val="2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4FE58FF-A041-41F2-A2B7-01BCCF6C571E}"/>
              </a:ext>
            </a:extLst>
          </p:cNvPr>
          <p:cNvSpPr>
            <a:spLocks noGrp="1"/>
          </p:cNvSpPr>
          <p:nvPr>
            <p:ph idx="1"/>
          </p:nvPr>
        </p:nvSpPr>
        <p:spPr>
          <a:xfrm>
            <a:off x="4927654" y="1111753"/>
            <a:ext cx="3793047" cy="4628275"/>
          </a:xfrm>
        </p:spPr>
        <p:txBody>
          <a:bodyPr anchor="ctr">
            <a:normAutofit/>
          </a:bodyPr>
          <a:lstStyle/>
          <a:p>
            <a:endParaRPr lang="en-US" sz="1700" b="0" i="0">
              <a:solidFill>
                <a:schemeClr val="tx1">
                  <a:lumMod val="85000"/>
                  <a:lumOff val="15000"/>
                </a:schemeClr>
              </a:solidFill>
              <a:effectLst/>
              <a:latin typeface="Roboto" panose="02000000000000000000" pitchFamily="2" charset="0"/>
            </a:endParaRPr>
          </a:p>
          <a:p>
            <a:r>
              <a:rPr lang="en-US" sz="1700" b="0" i="0">
                <a:solidFill>
                  <a:schemeClr val="tx1">
                    <a:lumMod val="85000"/>
                    <a:lumOff val="15000"/>
                  </a:schemeClr>
                </a:solidFill>
                <a:effectLst/>
                <a:latin typeface="Roboto" panose="02000000000000000000" pitchFamily="2" charset="0"/>
              </a:rPr>
              <a:t>The Early Childhood Education program prepares students to work as teacher-caregivers in early childhood settings. </a:t>
            </a:r>
          </a:p>
          <a:p>
            <a:r>
              <a:rPr lang="en-US" sz="1700" b="0" i="0">
                <a:solidFill>
                  <a:schemeClr val="tx1">
                    <a:lumMod val="85000"/>
                    <a:lumOff val="15000"/>
                  </a:schemeClr>
                </a:solidFill>
                <a:effectLst/>
                <a:latin typeface="Roboto" panose="02000000000000000000" pitchFamily="2" charset="0"/>
              </a:rPr>
              <a:t>It combines hands-on fieldwork in area centers with related academic work at the college. </a:t>
            </a:r>
          </a:p>
          <a:p>
            <a:r>
              <a:rPr lang="en-US" sz="1700" b="0" i="0">
                <a:solidFill>
                  <a:schemeClr val="tx1">
                    <a:lumMod val="85000"/>
                    <a:lumOff val="15000"/>
                  </a:schemeClr>
                </a:solidFill>
                <a:effectLst/>
                <a:latin typeface="Roboto" panose="02000000000000000000" pitchFamily="2" charset="0"/>
              </a:rPr>
              <a:t>Graduates become responsible for the care and education of children in the birth-to-eight-years age range. </a:t>
            </a:r>
          </a:p>
          <a:p>
            <a:r>
              <a:rPr lang="en-US" sz="1700" b="0" i="0">
                <a:solidFill>
                  <a:schemeClr val="tx1">
                    <a:lumMod val="85000"/>
                    <a:lumOff val="15000"/>
                  </a:schemeClr>
                </a:solidFill>
                <a:effectLst/>
                <a:latin typeface="Roboto" panose="02000000000000000000" pitchFamily="2" charset="0"/>
              </a:rPr>
              <a:t>They create and maintain safe and healthy play environments, guide behavior, plan and implement learning activities, and work cooperatively with staff and parents.</a:t>
            </a:r>
            <a:endParaRPr lang="en-US" sz="1700">
              <a:solidFill>
                <a:schemeClr val="tx1">
                  <a:lumMod val="85000"/>
                  <a:lumOff val="15000"/>
                </a:schemeClr>
              </a:solidFill>
            </a:endParaRPr>
          </a:p>
        </p:txBody>
      </p:sp>
      <p:sp>
        <p:nvSpPr>
          <p:cNvPr id="4" name="Slide Number Placeholder 3">
            <a:extLst>
              <a:ext uri="{FF2B5EF4-FFF2-40B4-BE49-F238E27FC236}">
                <a16:creationId xmlns:a16="http://schemas.microsoft.com/office/drawing/2014/main" id="{57AB726B-8EB4-42AA-AB89-D1A748D1FFAF}"/>
              </a:ext>
            </a:extLst>
          </p:cNvPr>
          <p:cNvSpPr>
            <a:spLocks noGrp="1"/>
          </p:cNvSpPr>
          <p:nvPr>
            <p:ph type="sldNum" sz="quarter" idx="12"/>
          </p:nvPr>
        </p:nvSpPr>
        <p:spPr>
          <a:xfrm>
            <a:off x="8042115" y="6296279"/>
            <a:ext cx="473235" cy="365125"/>
          </a:xfrm>
        </p:spPr>
        <p:txBody>
          <a:bodyPr>
            <a:normAutofit/>
          </a:bodyPr>
          <a:lstStyle/>
          <a:p>
            <a:pPr algn="l">
              <a:spcAft>
                <a:spcPts val="600"/>
              </a:spcAft>
            </a:pPr>
            <a:fld id="{5917CCA9-D21D-419C-8C90-25D65A694871}" type="slidenum">
              <a:rPr lang="en-US" altLang="en-US" sz="900">
                <a:solidFill>
                  <a:schemeClr val="tx1">
                    <a:lumMod val="65000"/>
                    <a:lumOff val="35000"/>
                  </a:schemeClr>
                </a:solidFill>
              </a:rPr>
              <a:pPr algn="l">
                <a:spcAft>
                  <a:spcPts val="600"/>
                </a:spcAft>
              </a:pPr>
              <a:t>22</a:t>
            </a:fld>
            <a:endParaRPr lang="en-US" altLang="en-US" sz="900">
              <a:solidFill>
                <a:schemeClr val="tx1">
                  <a:lumMod val="65000"/>
                  <a:lumOff val="35000"/>
                </a:schemeClr>
              </a:solidFill>
            </a:endParaRPr>
          </a:p>
        </p:txBody>
      </p:sp>
    </p:spTree>
    <p:extLst>
      <p:ext uri="{BB962C8B-B14F-4D97-AF65-F5344CB8AC3E}">
        <p14:creationId xmlns:p14="http://schemas.microsoft.com/office/powerpoint/2010/main" val="1493381814"/>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7675D-B2F5-4B18-B038-3A7F280545DF}"/>
              </a:ext>
            </a:extLst>
          </p:cNvPr>
          <p:cNvSpPr>
            <a:spLocks noGrp="1"/>
          </p:cNvSpPr>
          <p:nvPr>
            <p:ph type="title"/>
          </p:nvPr>
        </p:nvSpPr>
        <p:spPr/>
        <p:txBody>
          <a:bodyPr/>
          <a:lstStyle/>
          <a:p>
            <a:r>
              <a:rPr lang="en-US" dirty="0"/>
              <a:t>Links for additional information </a:t>
            </a:r>
          </a:p>
        </p:txBody>
      </p:sp>
      <p:sp>
        <p:nvSpPr>
          <p:cNvPr id="3" name="Content Placeholder 2">
            <a:extLst>
              <a:ext uri="{FF2B5EF4-FFF2-40B4-BE49-F238E27FC236}">
                <a16:creationId xmlns:a16="http://schemas.microsoft.com/office/drawing/2014/main" id="{B4FFF5FA-5E2C-4CDA-9B3D-28C1BECE92A5}"/>
              </a:ext>
            </a:extLst>
          </p:cNvPr>
          <p:cNvSpPr>
            <a:spLocks noGrp="1"/>
          </p:cNvSpPr>
          <p:nvPr>
            <p:ph idx="1"/>
          </p:nvPr>
        </p:nvSpPr>
        <p:spPr/>
        <p:txBody>
          <a:bodyPr>
            <a:normAutofit lnSpcReduction="10000"/>
          </a:bodyPr>
          <a:lstStyle/>
          <a:p>
            <a:endParaRPr lang="en-US" dirty="0"/>
          </a:p>
          <a:p>
            <a:r>
              <a:rPr lang="en-US">
                <a:hlinkClick r:id="rId2"/>
              </a:rPr>
              <a:t>https://nieer.org/wp-content/uploads/2022/04/YB2021_Full_Report.pdf</a:t>
            </a:r>
            <a:endParaRPr lang="en-US" dirty="0">
              <a:hlinkClick r:id="rId2"/>
            </a:endParaRPr>
          </a:p>
          <a:p>
            <a:r>
              <a:rPr lang="en-US" dirty="0">
                <a:hlinkClick r:id="rId3"/>
              </a:rPr>
              <a:t>http://www.floridaearlylearning.com</a:t>
            </a:r>
            <a:endParaRPr lang="en-US" dirty="0"/>
          </a:p>
          <a:p>
            <a:r>
              <a:rPr lang="en-US" dirty="0">
                <a:hlinkClick r:id="rId2"/>
              </a:rPr>
              <a:t>http://www.decal.ga.gov/Prek/Default.aspx</a:t>
            </a:r>
          </a:p>
          <a:p>
            <a:r>
              <a:rPr lang="en-US" dirty="0">
                <a:hlinkClick r:id="rId2"/>
              </a:rPr>
              <a:t>https://meckprek.org</a:t>
            </a:r>
            <a:endParaRPr lang="en-US" dirty="0"/>
          </a:p>
          <a:p>
            <a:r>
              <a:rPr lang="en-US" dirty="0">
                <a:hlinkClick r:id="rId4"/>
              </a:rPr>
              <a:t>https://www.newmexicoprek.org</a:t>
            </a:r>
            <a:endParaRPr lang="en-US" dirty="0"/>
          </a:p>
          <a:p>
            <a:r>
              <a:rPr lang="en-US" dirty="0">
                <a:hlinkClick r:id="rId5"/>
              </a:rPr>
              <a:t>http://www.collaboratingpartners.com/wmels/</a:t>
            </a:r>
            <a:endParaRPr lang="en-US" dirty="0"/>
          </a:p>
          <a:p>
            <a:r>
              <a:rPr lang="en-US" dirty="0">
                <a:hlinkClick r:id="rId6"/>
              </a:rPr>
              <a:t>https://dcf.wisconsin.gov/youngstar</a:t>
            </a:r>
            <a:endParaRPr lang="en-US" dirty="0"/>
          </a:p>
          <a:p>
            <a:r>
              <a:rPr lang="en-US" sz="1800" u="sng" dirty="0">
                <a:solidFill>
                  <a:srgbClr val="0000FF"/>
                </a:solidFill>
                <a:latin typeface="Calibri" panose="020F0502020204030204" pitchFamily="34" charset="0"/>
                <a:ea typeface="Calibri" panose="020F0502020204030204" pitchFamily="34" charset="0"/>
              </a:rPr>
              <a:t>https://www.reachdane.org/about/join-our-team.cfm</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489515B-2028-497F-90BE-40A6623E1891}"/>
              </a:ext>
            </a:extLst>
          </p:cNvPr>
          <p:cNvSpPr>
            <a:spLocks noGrp="1"/>
          </p:cNvSpPr>
          <p:nvPr>
            <p:ph type="sldNum" sz="quarter" idx="12"/>
          </p:nvPr>
        </p:nvSpPr>
        <p:spPr/>
        <p:txBody>
          <a:bodyPr/>
          <a:lstStyle/>
          <a:p>
            <a:fld id="{5917CCA9-D21D-419C-8C90-25D65A694871}" type="slidenum">
              <a:rPr lang="en-US" altLang="en-US" smtClean="0">
                <a:solidFill>
                  <a:srgbClr val="000000"/>
                </a:solidFill>
              </a:rPr>
              <a:t>23</a:t>
            </a:fld>
            <a:endParaRPr lang="en-US" altLang="en-US">
              <a:solidFill>
                <a:srgbClr val="000000"/>
              </a:solidFill>
            </a:endParaRPr>
          </a:p>
        </p:txBody>
      </p:sp>
    </p:spTree>
    <p:extLst>
      <p:ext uri="{BB962C8B-B14F-4D97-AF65-F5344CB8AC3E}">
        <p14:creationId xmlns:p14="http://schemas.microsoft.com/office/powerpoint/2010/main" val="2906490207"/>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456E-1313-438C-979C-AB90F1E0FB8F}"/>
              </a:ext>
            </a:extLst>
          </p:cNvPr>
          <p:cNvSpPr>
            <a:spLocks noGrp="1"/>
          </p:cNvSpPr>
          <p:nvPr>
            <p:ph type="title"/>
          </p:nvPr>
        </p:nvSpPr>
        <p:spPr/>
        <p:txBody>
          <a:bodyPr>
            <a:normAutofit/>
          </a:bodyPr>
          <a:lstStyle/>
          <a:p>
            <a:r>
              <a:rPr lang="en-US" sz="5400" dirty="0"/>
              <a:t>Mixed Delivery Supporters</a:t>
            </a:r>
          </a:p>
        </p:txBody>
      </p:sp>
      <p:pic>
        <p:nvPicPr>
          <p:cNvPr id="5" name="Content Placeholder 4">
            <a:extLst>
              <a:ext uri="{FF2B5EF4-FFF2-40B4-BE49-F238E27FC236}">
                <a16:creationId xmlns:a16="http://schemas.microsoft.com/office/drawing/2014/main" id="{EAB2E0E0-02F5-46C3-AD19-B252D6A7279F}"/>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2024594"/>
            <a:ext cx="5715000" cy="1162050"/>
          </a:xfrm>
          <a:prstGeom prst="rect">
            <a:avLst/>
          </a:prstGeom>
          <a:noFill/>
          <a:ln>
            <a:noFill/>
          </a:ln>
        </p:spPr>
      </p:pic>
      <p:sp>
        <p:nvSpPr>
          <p:cNvPr id="4" name="Slide Number Placeholder 3">
            <a:extLst>
              <a:ext uri="{FF2B5EF4-FFF2-40B4-BE49-F238E27FC236}">
                <a16:creationId xmlns:a16="http://schemas.microsoft.com/office/drawing/2014/main" id="{28D2FDDD-9902-41A6-9F7A-60FB644EA6F4}"/>
              </a:ext>
            </a:extLst>
          </p:cNvPr>
          <p:cNvSpPr>
            <a:spLocks noGrp="1"/>
          </p:cNvSpPr>
          <p:nvPr>
            <p:ph type="sldNum" sz="quarter" idx="12"/>
          </p:nvPr>
        </p:nvSpPr>
        <p:spPr/>
        <p:txBody>
          <a:bodyPr/>
          <a:lstStyle/>
          <a:p>
            <a:fld id="{5917CCA9-D21D-419C-8C90-25D65A694871}" type="slidenum">
              <a:rPr lang="en-US" altLang="en-US" smtClean="0">
                <a:solidFill>
                  <a:srgbClr val="000000"/>
                </a:solidFill>
              </a:rPr>
              <a:t>24</a:t>
            </a:fld>
            <a:endParaRPr lang="en-US" altLang="en-US">
              <a:solidFill>
                <a:srgbClr val="000000"/>
              </a:solidFill>
            </a:endParaRPr>
          </a:p>
        </p:txBody>
      </p:sp>
      <p:pic>
        <p:nvPicPr>
          <p:cNvPr id="6" name="object 4">
            <a:extLst>
              <a:ext uri="{FF2B5EF4-FFF2-40B4-BE49-F238E27FC236}">
                <a16:creationId xmlns:a16="http://schemas.microsoft.com/office/drawing/2014/main" id="{5D4F2F70-3D2B-4A70-8A3C-FC5FE96FE76A}"/>
              </a:ext>
            </a:extLst>
          </p:cNvPr>
          <p:cNvPicPr/>
          <p:nvPr/>
        </p:nvPicPr>
        <p:blipFill>
          <a:blip r:embed="rId3" cstate="print"/>
          <a:stretch>
            <a:fillRect/>
          </a:stretch>
        </p:blipFill>
        <p:spPr>
          <a:xfrm>
            <a:off x="4965192" y="4860396"/>
            <a:ext cx="2985516" cy="1339595"/>
          </a:xfrm>
          <a:prstGeom prst="rect">
            <a:avLst/>
          </a:prstGeom>
        </p:spPr>
      </p:pic>
      <p:pic>
        <p:nvPicPr>
          <p:cNvPr id="7" name="object 5">
            <a:extLst>
              <a:ext uri="{FF2B5EF4-FFF2-40B4-BE49-F238E27FC236}">
                <a16:creationId xmlns:a16="http://schemas.microsoft.com/office/drawing/2014/main" id="{0DDE5671-E8CB-4A36-BFF7-79781105DAD4}"/>
              </a:ext>
            </a:extLst>
          </p:cNvPr>
          <p:cNvPicPr/>
          <p:nvPr/>
        </p:nvPicPr>
        <p:blipFill>
          <a:blip r:embed="rId4" cstate="print"/>
          <a:stretch>
            <a:fillRect/>
          </a:stretch>
        </p:blipFill>
        <p:spPr>
          <a:xfrm>
            <a:off x="381000" y="5257800"/>
            <a:ext cx="3212591" cy="838199"/>
          </a:xfrm>
          <a:prstGeom prst="rect">
            <a:avLst/>
          </a:prstGeom>
        </p:spPr>
      </p:pic>
      <p:sp>
        <p:nvSpPr>
          <p:cNvPr id="11" name="TextBox 10">
            <a:extLst>
              <a:ext uri="{FF2B5EF4-FFF2-40B4-BE49-F238E27FC236}">
                <a16:creationId xmlns:a16="http://schemas.microsoft.com/office/drawing/2014/main" id="{5425D7AD-6021-4515-A5ED-2B5AEB5788B0}"/>
              </a:ext>
            </a:extLst>
          </p:cNvPr>
          <p:cNvSpPr txBox="1"/>
          <p:nvPr/>
        </p:nvSpPr>
        <p:spPr>
          <a:xfrm>
            <a:off x="1850018" y="2862299"/>
            <a:ext cx="5541381" cy="2261966"/>
          </a:xfrm>
          <a:prstGeom prst="rect">
            <a:avLst/>
          </a:prstGeom>
          <a:noFill/>
        </p:spPr>
        <p:txBody>
          <a:bodyPr wrap="square">
            <a:spAutoFit/>
          </a:bodyPr>
          <a:lstStyle/>
          <a:p>
            <a:pPr marL="0" marR="0">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For More Information Contact:  </a:t>
            </a:r>
          </a:p>
          <a:p>
            <a:pPr marL="0" marR="0">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Joan Beck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1954jbeck@gamil.com</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WCCAA President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1800">
                <a:effectLst/>
                <a:latin typeface="Calibri" panose="020F0502020204030204" pitchFamily="34" charset="0"/>
                <a:ea typeface="Calibri" panose="020F0502020204030204" pitchFamily="34" charset="0"/>
                <a:cs typeface="Times New Roman" panose="02020603050405020304" pitchFamily="18" charset="0"/>
              </a:rPr>
              <a:t>Linda Kudrna </a:t>
            </a:r>
            <a:r>
              <a:rPr lang="en-US" sz="1800" dirty="0">
                <a:effectLst/>
                <a:latin typeface="Calibri" panose="020F0502020204030204" pitchFamily="34" charset="0"/>
                <a:ea typeface="Calibri" panose="020F0502020204030204" pitchFamily="34" charset="0"/>
                <a:cs typeface="Times New Roman" panose="02020603050405020304" pitchFamily="18" charset="0"/>
                <a:hlinkClick r:id="rId6"/>
              </a:rPr>
              <a:t>linda@learningladder.com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WCCAA Advocacy Committee Chair</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7046123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D1A6A-606F-43F3-8CA8-41E4CFE16891}"/>
              </a:ext>
            </a:extLst>
          </p:cNvPr>
          <p:cNvSpPr>
            <a:spLocks noGrp="1"/>
          </p:cNvSpPr>
          <p:nvPr>
            <p:ph type="title"/>
          </p:nvPr>
        </p:nvSpPr>
        <p:spPr>
          <a:xfrm>
            <a:off x="515125" y="1153572"/>
            <a:ext cx="2400300" cy="4461163"/>
          </a:xfrm>
        </p:spPr>
        <p:txBody>
          <a:bodyPr>
            <a:normAutofit/>
          </a:bodyPr>
          <a:lstStyle/>
          <a:p>
            <a:r>
              <a:rPr lang="en-US" dirty="0">
                <a:solidFill>
                  <a:srgbClr val="FFFFFF"/>
                </a:solidFill>
              </a:rPr>
              <a:t>Mixed </a:t>
            </a:r>
            <a:r>
              <a:rPr lang="en-US" b="1" dirty="0">
                <a:solidFill>
                  <a:srgbClr val="FFFFFF"/>
                </a:solidFill>
              </a:rPr>
              <a:t>Delivery</a:t>
            </a:r>
            <a:br>
              <a:rPr lang="en-US" dirty="0">
                <a:solidFill>
                  <a:srgbClr val="FFFFFF"/>
                </a:solidFill>
              </a:rPr>
            </a:br>
            <a:r>
              <a:rPr lang="en-US" dirty="0">
                <a:solidFill>
                  <a:srgbClr val="FFFFFF"/>
                </a:solidFill>
              </a:rPr>
              <a:t>System</a:t>
            </a:r>
          </a:p>
        </p:txBody>
      </p:sp>
      <p:sp>
        <p:nvSpPr>
          <p:cNvPr id="3" name="Content Placeholder 2">
            <a:extLst>
              <a:ext uri="{FF2B5EF4-FFF2-40B4-BE49-F238E27FC236}">
                <a16:creationId xmlns:a16="http://schemas.microsoft.com/office/drawing/2014/main" id="{FE1C2D8A-58DE-4ECE-B30E-832EF86CE4FD}"/>
              </a:ext>
            </a:extLst>
          </p:cNvPr>
          <p:cNvSpPr>
            <a:spLocks noGrp="1"/>
          </p:cNvSpPr>
          <p:nvPr>
            <p:ph idx="1"/>
          </p:nvPr>
        </p:nvSpPr>
        <p:spPr>
          <a:xfrm>
            <a:off x="0" y="1981200"/>
            <a:ext cx="9067800" cy="3723228"/>
          </a:xfrm>
        </p:spPr>
        <p:txBody>
          <a:bodyPr anchor="ctr">
            <a:normAutofit fontScale="85000" lnSpcReduction="20000"/>
          </a:bodyPr>
          <a:lstStyle/>
          <a:p>
            <a:pPr marL="623888" lvl="1" indent="-342900">
              <a:lnSpc>
                <a:spcPct val="150000"/>
              </a:lnSpc>
            </a:pPr>
            <a:r>
              <a:rPr lang="en-US" sz="2000" dirty="0"/>
              <a:t>We define mixed delivery as a system in which 4-K can be located in </a:t>
            </a:r>
            <a:r>
              <a:rPr lang="en-US" sz="2000" b="1" dirty="0"/>
              <a:t>any</a:t>
            </a:r>
            <a:r>
              <a:rPr lang="en-US" sz="2000" dirty="0"/>
              <a:t> </a:t>
            </a:r>
            <a:r>
              <a:rPr lang="en-US" sz="2000" b="1" dirty="0"/>
              <a:t>school, licensed childcare center, nonprofit or for profit, licensed family childcare home, Head Start program, or other community-based program </a:t>
            </a:r>
            <a:r>
              <a:rPr lang="en-US" sz="2000" dirty="0"/>
              <a:t>that meets agreed-upon quality criteria. We believe this facilitates a healthy network of providers diverse enough to meet children’s, communities’ and families’ needs. </a:t>
            </a:r>
          </a:p>
          <a:p>
            <a:pPr marL="630238" lvl="1" indent="-342900">
              <a:lnSpc>
                <a:spcPct val="150000"/>
              </a:lnSpc>
            </a:pPr>
            <a:r>
              <a:rPr lang="en-US" sz="2000" dirty="0"/>
              <a:t>A mixed-delivery model is the most effective way to realize the opportunity to appropriately support children, families, and the economy</a:t>
            </a:r>
            <a:r>
              <a:rPr lang="en-US" sz="2000" b="1" dirty="0"/>
              <a:t>.</a:t>
            </a:r>
            <a:r>
              <a:rPr lang="en-US" sz="2000" dirty="0"/>
              <a:t> A mixed-delivery system leverages a combination of public and private funds and utilizes existing infrastructure in licensed center-and family-based childcare programs, public schools, and community-based organizations to maximize access to high-quality, affordable options for all children through age five</a:t>
            </a:r>
          </a:p>
          <a:p>
            <a:pPr marL="280988" lvl="1" indent="0">
              <a:lnSpc>
                <a:spcPct val="150000"/>
              </a:lnSpc>
              <a:buNone/>
            </a:pPr>
            <a:endParaRPr lang="en-US" sz="2000" dirty="0"/>
          </a:p>
        </p:txBody>
      </p:sp>
      <p:sp>
        <p:nvSpPr>
          <p:cNvPr id="5" name="Slide Number Placeholder 4">
            <a:extLst>
              <a:ext uri="{FF2B5EF4-FFF2-40B4-BE49-F238E27FC236}">
                <a16:creationId xmlns:a16="http://schemas.microsoft.com/office/drawing/2014/main" id="{4EE158D1-5C67-4B01-81ED-3BA74912DC19}"/>
              </a:ext>
            </a:extLst>
          </p:cNvPr>
          <p:cNvSpPr>
            <a:spLocks noGrp="1"/>
          </p:cNvSpPr>
          <p:nvPr>
            <p:ph type="sldNum" sz="quarter" idx="12"/>
          </p:nvPr>
        </p:nvSpPr>
        <p:spPr>
          <a:xfrm>
            <a:off x="7156173" y="6356350"/>
            <a:ext cx="1359176" cy="365125"/>
          </a:xfrm>
        </p:spPr>
        <p:txBody>
          <a:bodyPr>
            <a:normAutofit/>
          </a:bodyPr>
          <a:lstStyle/>
          <a:p>
            <a:pPr>
              <a:spcAft>
                <a:spcPts val="600"/>
              </a:spcAft>
            </a:pPr>
            <a:fld id="{5917CCA9-D21D-419C-8C90-25D65A694871}" type="slidenum">
              <a:rPr lang="en-US" altLang="en-US" smtClean="0"/>
              <a:pPr>
                <a:spcAft>
                  <a:spcPts val="600"/>
                </a:spcAft>
              </a:pPr>
              <a:t>3</a:t>
            </a:fld>
            <a:endParaRPr lang="en-US" altLang="en-US"/>
          </a:p>
        </p:txBody>
      </p:sp>
      <p:sp>
        <p:nvSpPr>
          <p:cNvPr id="4" name="TextBox 3">
            <a:extLst>
              <a:ext uri="{FF2B5EF4-FFF2-40B4-BE49-F238E27FC236}">
                <a16:creationId xmlns:a16="http://schemas.microsoft.com/office/drawing/2014/main" id="{DA692BD1-3AC1-4832-B6D2-42BA85546789}"/>
              </a:ext>
            </a:extLst>
          </p:cNvPr>
          <p:cNvSpPr txBox="1"/>
          <p:nvPr/>
        </p:nvSpPr>
        <p:spPr>
          <a:xfrm>
            <a:off x="609600" y="609600"/>
            <a:ext cx="8229599" cy="892552"/>
          </a:xfrm>
          <a:prstGeom prst="rect">
            <a:avLst/>
          </a:prstGeom>
          <a:noFill/>
        </p:spPr>
        <p:txBody>
          <a:bodyPr wrap="square" rtlCol="0">
            <a:spAutoFit/>
          </a:bodyPr>
          <a:lstStyle/>
          <a:p>
            <a:pPr marL="0" indent="0">
              <a:buNone/>
            </a:pPr>
            <a:r>
              <a:rPr lang="en-US" sz="2000" b="1" dirty="0"/>
              <a:t>What is a Statewide </a:t>
            </a:r>
          </a:p>
          <a:p>
            <a:pPr marL="0" indent="0">
              <a:buNone/>
            </a:pPr>
            <a:r>
              <a:rPr lang="en-US" sz="3200" b="1" dirty="0"/>
              <a:t>Voluntary</a:t>
            </a:r>
            <a:r>
              <a:rPr lang="en-US" sz="2000" b="1" dirty="0"/>
              <a:t> </a:t>
            </a:r>
            <a:r>
              <a:rPr lang="en-US" sz="2800" b="1" dirty="0"/>
              <a:t>Prekindergarten</a:t>
            </a:r>
            <a:r>
              <a:rPr lang="en-US" sz="2000" b="1" dirty="0"/>
              <a:t> </a:t>
            </a:r>
            <a:r>
              <a:rPr lang="en-US" sz="2800" b="1" dirty="0"/>
              <a:t>Mixed Delivery System?</a:t>
            </a:r>
            <a:endParaRPr lang="en-US" sz="2000" b="1" dirty="0"/>
          </a:p>
        </p:txBody>
      </p:sp>
      <p:sp>
        <p:nvSpPr>
          <p:cNvPr id="6" name="TextBox 5">
            <a:extLst>
              <a:ext uri="{FF2B5EF4-FFF2-40B4-BE49-F238E27FC236}">
                <a16:creationId xmlns:a16="http://schemas.microsoft.com/office/drawing/2014/main" id="{23B82C79-0D83-40FA-9748-CCE311B0B8D7}"/>
              </a:ext>
            </a:extLst>
          </p:cNvPr>
          <p:cNvSpPr txBox="1"/>
          <p:nvPr/>
        </p:nvSpPr>
        <p:spPr>
          <a:xfrm>
            <a:off x="1567500" y="6175016"/>
            <a:ext cx="6008999" cy="646331"/>
          </a:xfrm>
          <a:prstGeom prst="rect">
            <a:avLst/>
          </a:prstGeom>
          <a:noFill/>
        </p:spPr>
        <p:txBody>
          <a:bodyPr wrap="square" rtlCol="0">
            <a:spAutoFit/>
          </a:bodyPr>
          <a:lstStyle/>
          <a:p>
            <a:pPr algn="ctr"/>
            <a:endParaRPr lang="en-US" dirty="0"/>
          </a:p>
          <a:p>
            <a:pPr algn="ctr"/>
            <a:r>
              <a:rPr lang="en-US" dirty="0"/>
              <a:t>Quality is Achievable in Every Setting</a:t>
            </a:r>
          </a:p>
        </p:txBody>
      </p:sp>
    </p:spTree>
    <p:extLst>
      <p:ext uri="{BB962C8B-B14F-4D97-AF65-F5344CB8AC3E}">
        <p14:creationId xmlns:p14="http://schemas.microsoft.com/office/powerpoint/2010/main" val="129667884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6AB548-F782-F6C6-BB5C-FC31132C735B}"/>
              </a:ext>
            </a:extLst>
          </p:cNvPr>
          <p:cNvSpPr>
            <a:spLocks noGrp="1"/>
          </p:cNvSpPr>
          <p:nvPr>
            <p:ph type="title"/>
          </p:nvPr>
        </p:nvSpPr>
        <p:spPr>
          <a:xfrm>
            <a:off x="723772" y="963997"/>
            <a:ext cx="2441018" cy="4938361"/>
          </a:xfrm>
        </p:spPr>
        <p:txBody>
          <a:bodyPr anchor="ctr">
            <a:normAutofit/>
          </a:bodyPr>
          <a:lstStyle/>
          <a:p>
            <a:pPr algn="r"/>
            <a:r>
              <a:rPr lang="en-US" sz="3800" b="1" dirty="0"/>
              <a:t>A Mixed Delivery System is a Win for Children</a:t>
            </a:r>
          </a:p>
        </p:txBody>
      </p:sp>
      <p:cxnSp>
        <p:nvCxnSpPr>
          <p:cNvPr id="13" name="Straight Connector 12">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7688"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D6AF923-02F8-5CAE-8B83-C231C9F3519C}"/>
              </a:ext>
            </a:extLst>
          </p:cNvPr>
          <p:cNvSpPr>
            <a:spLocks noGrp="1"/>
          </p:cNvSpPr>
          <p:nvPr>
            <p:ph idx="1"/>
          </p:nvPr>
        </p:nvSpPr>
        <p:spPr>
          <a:xfrm>
            <a:off x="3865012" y="924419"/>
            <a:ext cx="4601323" cy="2465493"/>
          </a:xfrm>
        </p:spPr>
        <p:txBody>
          <a:bodyPr anchor="ctr">
            <a:normAutofit/>
          </a:bodyPr>
          <a:lstStyle/>
          <a:p>
            <a:r>
              <a:rPr lang="en-US" sz="1600" dirty="0"/>
              <a:t>A Mixed Delivery System better ensures </a:t>
            </a:r>
            <a:r>
              <a:rPr lang="en-US" sz="1600" b="1" i="1" dirty="0"/>
              <a:t>Continuity of Care </a:t>
            </a:r>
            <a:r>
              <a:rPr lang="en-US" sz="1600" dirty="0"/>
              <a:t>for children. Continuity of Care is the consistent engagement in high quality early learning experiences and is best achieved through stable relationships with qualified caregivers. For children birth to five, it has been proven beneficial for long-term, social-emotional development. </a:t>
            </a:r>
            <a:r>
              <a:rPr lang="en-US" sz="1600" b="1" dirty="0"/>
              <a:t>Mixed Delivery enables children to remain with a single provider and avoids disruption that negatively affect their development.</a:t>
            </a:r>
          </a:p>
          <a:p>
            <a:endParaRPr lang="en-US" sz="1600" b="1" dirty="0"/>
          </a:p>
        </p:txBody>
      </p:sp>
      <p:sp>
        <p:nvSpPr>
          <p:cNvPr id="4" name="Slide Number Placeholder 3">
            <a:extLst>
              <a:ext uri="{FF2B5EF4-FFF2-40B4-BE49-F238E27FC236}">
                <a16:creationId xmlns:a16="http://schemas.microsoft.com/office/drawing/2014/main" id="{F3E63F02-C1E2-1D79-F95F-6DBBB2376065}"/>
              </a:ext>
            </a:extLst>
          </p:cNvPr>
          <p:cNvSpPr>
            <a:spLocks noGrp="1"/>
          </p:cNvSpPr>
          <p:nvPr>
            <p:ph type="sldNum" sz="quarter" idx="12"/>
          </p:nvPr>
        </p:nvSpPr>
        <p:spPr>
          <a:xfrm>
            <a:off x="7425343" y="6459785"/>
            <a:ext cx="984019" cy="365125"/>
          </a:xfrm>
        </p:spPr>
        <p:txBody>
          <a:bodyPr>
            <a:normAutofit/>
          </a:bodyPr>
          <a:lstStyle/>
          <a:p>
            <a:pPr>
              <a:spcAft>
                <a:spcPts val="600"/>
              </a:spcAft>
            </a:pPr>
            <a:fld id="{5917CCA9-D21D-419C-8C90-25D65A694871}" type="slidenum">
              <a:rPr lang="en-US" altLang="en-US">
                <a:solidFill>
                  <a:schemeClr val="tx1">
                    <a:lumMod val="65000"/>
                    <a:lumOff val="35000"/>
                  </a:schemeClr>
                </a:solidFill>
              </a:rPr>
              <a:pPr>
                <a:spcAft>
                  <a:spcPts val="600"/>
                </a:spcAft>
              </a:pPr>
              <a:t>4</a:t>
            </a:fld>
            <a:endParaRPr lang="en-US" altLang="en-US">
              <a:solidFill>
                <a:schemeClr val="tx1">
                  <a:lumMod val="65000"/>
                  <a:lumOff val="35000"/>
                </a:schemeClr>
              </a:solidFill>
            </a:endParaRPr>
          </a:p>
        </p:txBody>
      </p:sp>
      <p:sp>
        <p:nvSpPr>
          <p:cNvPr id="34" name="TextBox 33">
            <a:extLst>
              <a:ext uri="{FF2B5EF4-FFF2-40B4-BE49-F238E27FC236}">
                <a16:creationId xmlns:a16="http://schemas.microsoft.com/office/drawing/2014/main" id="{F9514E0F-D361-A230-4DD9-43F4664DE46C}"/>
              </a:ext>
            </a:extLst>
          </p:cNvPr>
          <p:cNvSpPr txBox="1"/>
          <p:nvPr/>
        </p:nvSpPr>
        <p:spPr>
          <a:xfrm>
            <a:off x="3926779" y="3496750"/>
            <a:ext cx="4601323" cy="1477328"/>
          </a:xfrm>
          <a:prstGeom prst="rect">
            <a:avLst/>
          </a:prstGeom>
          <a:noFill/>
        </p:spPr>
        <p:txBody>
          <a:bodyPr wrap="square">
            <a:spAutoFit/>
          </a:bodyPr>
          <a:lstStyle/>
          <a:p>
            <a:r>
              <a:rPr lang="en-US" sz="1800" b="1" dirty="0"/>
              <a:t>In Seattle, high quality providers who offer before and afterschool care are given priority with preschool funding. This enables a child to stay in a single program for the full day and avoids disruption.</a:t>
            </a:r>
            <a:endParaRPr lang="en-US" sz="1800" dirty="0"/>
          </a:p>
        </p:txBody>
      </p:sp>
    </p:spTree>
    <p:extLst>
      <p:ext uri="{BB962C8B-B14F-4D97-AF65-F5344CB8AC3E}">
        <p14:creationId xmlns:p14="http://schemas.microsoft.com/office/powerpoint/2010/main" val="2234091596"/>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6AB548-F782-F6C6-BB5C-FC31132C735B}"/>
              </a:ext>
            </a:extLst>
          </p:cNvPr>
          <p:cNvSpPr>
            <a:spLocks noGrp="1"/>
          </p:cNvSpPr>
          <p:nvPr>
            <p:ph type="title"/>
          </p:nvPr>
        </p:nvSpPr>
        <p:spPr>
          <a:xfrm>
            <a:off x="723772" y="963997"/>
            <a:ext cx="2441018" cy="4938361"/>
          </a:xfrm>
        </p:spPr>
        <p:txBody>
          <a:bodyPr anchor="ctr">
            <a:normAutofit/>
          </a:bodyPr>
          <a:lstStyle/>
          <a:p>
            <a:pPr algn="r"/>
            <a:r>
              <a:rPr lang="en-US" sz="3800" b="1" dirty="0"/>
              <a:t>A Mixed Delivery System is a Win for Families</a:t>
            </a:r>
          </a:p>
        </p:txBody>
      </p:sp>
      <p:cxnSp>
        <p:nvCxnSpPr>
          <p:cNvPr id="13" name="Straight Connector 12">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7688"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D6AF923-02F8-5CAE-8B83-C231C9F3519C}"/>
              </a:ext>
            </a:extLst>
          </p:cNvPr>
          <p:cNvSpPr>
            <a:spLocks noGrp="1"/>
          </p:cNvSpPr>
          <p:nvPr>
            <p:ph idx="1"/>
          </p:nvPr>
        </p:nvSpPr>
        <p:spPr>
          <a:xfrm>
            <a:off x="3926779" y="1066800"/>
            <a:ext cx="4539556" cy="2323112"/>
          </a:xfrm>
        </p:spPr>
        <p:txBody>
          <a:bodyPr anchor="ctr">
            <a:normAutofit/>
          </a:bodyPr>
          <a:lstStyle/>
          <a:p>
            <a:r>
              <a:rPr lang="en-US" sz="1600" dirty="0"/>
              <a:t>Meeting the needs of families requires providing options that work for their schedules, their location, and the needs of their child. Forcing families to attend a single type of preschool creates a large burden, often requiring an additional provider for backup or wraparound care</a:t>
            </a:r>
            <a:r>
              <a:rPr lang="en-US" sz="1600" b="1" dirty="0"/>
              <a:t>. Mixed delivery puts families first by providing options that work best for them.</a:t>
            </a:r>
          </a:p>
          <a:p>
            <a:endParaRPr lang="en-US" sz="1600" b="1" dirty="0"/>
          </a:p>
        </p:txBody>
      </p:sp>
      <p:sp>
        <p:nvSpPr>
          <p:cNvPr id="4" name="Slide Number Placeholder 3">
            <a:extLst>
              <a:ext uri="{FF2B5EF4-FFF2-40B4-BE49-F238E27FC236}">
                <a16:creationId xmlns:a16="http://schemas.microsoft.com/office/drawing/2014/main" id="{F3E63F02-C1E2-1D79-F95F-6DBBB2376065}"/>
              </a:ext>
            </a:extLst>
          </p:cNvPr>
          <p:cNvSpPr>
            <a:spLocks noGrp="1"/>
          </p:cNvSpPr>
          <p:nvPr>
            <p:ph type="sldNum" sz="quarter" idx="12"/>
          </p:nvPr>
        </p:nvSpPr>
        <p:spPr>
          <a:xfrm>
            <a:off x="7425343" y="6459785"/>
            <a:ext cx="984019" cy="365125"/>
          </a:xfrm>
        </p:spPr>
        <p:txBody>
          <a:bodyPr>
            <a:normAutofit/>
          </a:bodyPr>
          <a:lstStyle/>
          <a:p>
            <a:pPr>
              <a:spcAft>
                <a:spcPts val="600"/>
              </a:spcAft>
            </a:pPr>
            <a:fld id="{5917CCA9-D21D-419C-8C90-25D65A694871}" type="slidenum">
              <a:rPr lang="en-US" altLang="en-US">
                <a:solidFill>
                  <a:schemeClr val="tx1">
                    <a:lumMod val="65000"/>
                    <a:lumOff val="35000"/>
                  </a:schemeClr>
                </a:solidFill>
              </a:rPr>
              <a:pPr>
                <a:spcAft>
                  <a:spcPts val="600"/>
                </a:spcAft>
              </a:pPr>
              <a:t>5</a:t>
            </a:fld>
            <a:endParaRPr lang="en-US" altLang="en-US">
              <a:solidFill>
                <a:schemeClr val="tx1">
                  <a:lumMod val="65000"/>
                  <a:lumOff val="35000"/>
                </a:schemeClr>
              </a:solidFill>
            </a:endParaRPr>
          </a:p>
        </p:txBody>
      </p:sp>
      <p:sp>
        <p:nvSpPr>
          <p:cNvPr id="34" name="TextBox 33">
            <a:extLst>
              <a:ext uri="{FF2B5EF4-FFF2-40B4-BE49-F238E27FC236}">
                <a16:creationId xmlns:a16="http://schemas.microsoft.com/office/drawing/2014/main" id="{F9514E0F-D361-A230-4DD9-43F4664DE46C}"/>
              </a:ext>
            </a:extLst>
          </p:cNvPr>
          <p:cNvSpPr txBox="1"/>
          <p:nvPr/>
        </p:nvSpPr>
        <p:spPr>
          <a:xfrm>
            <a:off x="3926779" y="3496750"/>
            <a:ext cx="4601323" cy="1477328"/>
          </a:xfrm>
          <a:prstGeom prst="rect">
            <a:avLst/>
          </a:prstGeom>
          <a:noFill/>
        </p:spPr>
        <p:txBody>
          <a:bodyPr wrap="square">
            <a:spAutoFit/>
          </a:bodyPr>
          <a:lstStyle/>
          <a:p>
            <a:r>
              <a:rPr lang="en-US" b="1" dirty="0"/>
              <a:t>Denver uses a Child Care Resource &amp; Referral Agency to administer preschool vouchers for families. Using a third party that puts families first avoids a conflict of interest in  distributing funds.  </a:t>
            </a:r>
            <a:endParaRPr lang="en-US" sz="1800" dirty="0"/>
          </a:p>
        </p:txBody>
      </p:sp>
    </p:spTree>
    <p:extLst>
      <p:ext uri="{BB962C8B-B14F-4D97-AF65-F5344CB8AC3E}">
        <p14:creationId xmlns:p14="http://schemas.microsoft.com/office/powerpoint/2010/main" val="4137874986"/>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6AB548-F782-F6C6-BB5C-FC31132C735B}"/>
              </a:ext>
            </a:extLst>
          </p:cNvPr>
          <p:cNvSpPr>
            <a:spLocks noGrp="1"/>
          </p:cNvSpPr>
          <p:nvPr>
            <p:ph type="title"/>
          </p:nvPr>
        </p:nvSpPr>
        <p:spPr>
          <a:xfrm>
            <a:off x="723772" y="963997"/>
            <a:ext cx="2441018" cy="4938361"/>
          </a:xfrm>
        </p:spPr>
        <p:txBody>
          <a:bodyPr anchor="ctr">
            <a:normAutofit/>
          </a:bodyPr>
          <a:lstStyle/>
          <a:p>
            <a:pPr algn="r"/>
            <a:r>
              <a:rPr lang="en-US" sz="3800" b="1" dirty="0"/>
              <a:t>A Mixed Delivery System is a Win for Child Care Providers</a:t>
            </a:r>
          </a:p>
        </p:txBody>
      </p:sp>
      <p:cxnSp>
        <p:nvCxnSpPr>
          <p:cNvPr id="13" name="Straight Connector 12">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7688"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D6AF923-02F8-5CAE-8B83-C231C9F3519C}"/>
              </a:ext>
            </a:extLst>
          </p:cNvPr>
          <p:cNvSpPr>
            <a:spLocks noGrp="1"/>
          </p:cNvSpPr>
          <p:nvPr>
            <p:ph idx="1"/>
          </p:nvPr>
        </p:nvSpPr>
        <p:spPr>
          <a:xfrm>
            <a:off x="3926779" y="1066800"/>
            <a:ext cx="4539556" cy="2323112"/>
          </a:xfrm>
        </p:spPr>
        <p:txBody>
          <a:bodyPr anchor="ctr">
            <a:normAutofit/>
          </a:bodyPr>
          <a:lstStyle/>
          <a:p>
            <a:r>
              <a:rPr lang="en-US" sz="1600" dirty="0"/>
              <a:t>Preschool and childcare are interconnected, which means policy around one can greatly affect the other. Due to the high cost of caring for an infant, child care programs rely on serving a range of age groups to keep the cost down for parents of our youngest learners, If 3-and 4- old's are pulled out to attend preschool elsewhere, this will hurt the child care providers and families. The cost of infant care will skyrocket, and programs will close. </a:t>
            </a:r>
            <a:endParaRPr lang="en-US" sz="1600" b="1" dirty="0"/>
          </a:p>
          <a:p>
            <a:endParaRPr lang="en-US" sz="1600" b="1" dirty="0"/>
          </a:p>
        </p:txBody>
      </p:sp>
      <p:sp>
        <p:nvSpPr>
          <p:cNvPr id="4" name="Slide Number Placeholder 3">
            <a:extLst>
              <a:ext uri="{FF2B5EF4-FFF2-40B4-BE49-F238E27FC236}">
                <a16:creationId xmlns:a16="http://schemas.microsoft.com/office/drawing/2014/main" id="{F3E63F02-C1E2-1D79-F95F-6DBBB2376065}"/>
              </a:ext>
            </a:extLst>
          </p:cNvPr>
          <p:cNvSpPr>
            <a:spLocks noGrp="1"/>
          </p:cNvSpPr>
          <p:nvPr>
            <p:ph type="sldNum" sz="quarter" idx="12"/>
          </p:nvPr>
        </p:nvSpPr>
        <p:spPr>
          <a:xfrm>
            <a:off x="7425343" y="6459785"/>
            <a:ext cx="984019" cy="365125"/>
          </a:xfrm>
        </p:spPr>
        <p:txBody>
          <a:bodyPr>
            <a:normAutofit/>
          </a:bodyPr>
          <a:lstStyle/>
          <a:p>
            <a:pPr>
              <a:spcAft>
                <a:spcPts val="600"/>
              </a:spcAft>
            </a:pPr>
            <a:fld id="{5917CCA9-D21D-419C-8C90-25D65A694871}" type="slidenum">
              <a:rPr lang="en-US" altLang="en-US">
                <a:solidFill>
                  <a:schemeClr val="tx1">
                    <a:lumMod val="65000"/>
                    <a:lumOff val="35000"/>
                  </a:schemeClr>
                </a:solidFill>
              </a:rPr>
              <a:pPr>
                <a:spcAft>
                  <a:spcPts val="600"/>
                </a:spcAft>
              </a:pPr>
              <a:t>6</a:t>
            </a:fld>
            <a:endParaRPr lang="en-US" altLang="en-US">
              <a:solidFill>
                <a:schemeClr val="tx1">
                  <a:lumMod val="65000"/>
                  <a:lumOff val="35000"/>
                </a:schemeClr>
              </a:solidFill>
            </a:endParaRPr>
          </a:p>
        </p:txBody>
      </p:sp>
      <p:sp>
        <p:nvSpPr>
          <p:cNvPr id="34" name="TextBox 33">
            <a:extLst>
              <a:ext uri="{FF2B5EF4-FFF2-40B4-BE49-F238E27FC236}">
                <a16:creationId xmlns:a16="http://schemas.microsoft.com/office/drawing/2014/main" id="{F9514E0F-D361-A230-4DD9-43F4664DE46C}"/>
              </a:ext>
            </a:extLst>
          </p:cNvPr>
          <p:cNvSpPr txBox="1"/>
          <p:nvPr/>
        </p:nvSpPr>
        <p:spPr>
          <a:xfrm>
            <a:off x="3926779" y="3496750"/>
            <a:ext cx="4601323" cy="923330"/>
          </a:xfrm>
          <a:prstGeom prst="rect">
            <a:avLst/>
          </a:prstGeom>
          <a:noFill/>
        </p:spPr>
        <p:txBody>
          <a:bodyPr wrap="square">
            <a:spAutoFit/>
          </a:bodyPr>
          <a:lstStyle/>
          <a:p>
            <a:r>
              <a:rPr lang="en-US" sz="1800" b="1" dirty="0"/>
              <a:t>Mixed </a:t>
            </a:r>
            <a:r>
              <a:rPr lang="en-US" b="1" dirty="0"/>
              <a:t>Delivery avoids disruptions to the child care market, and better facilitates a quality birth-to-five system of early care and learning.</a:t>
            </a:r>
            <a:endParaRPr lang="en-US" sz="1800" dirty="0"/>
          </a:p>
        </p:txBody>
      </p:sp>
    </p:spTree>
    <p:extLst>
      <p:ext uri="{BB962C8B-B14F-4D97-AF65-F5344CB8AC3E}">
        <p14:creationId xmlns:p14="http://schemas.microsoft.com/office/powerpoint/2010/main" val="729068712"/>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1181100" y="13070"/>
            <a:ext cx="7581900" cy="825130"/>
          </a:xfrm>
          <a:prstGeom prst="rect">
            <a:avLst/>
          </a:prstGeom>
        </p:spPr>
        <p:txBody>
          <a:bodyPr vert="horz" lIns="91440" tIns="45720" rIns="91440" bIns="45720" numCol="1" rtlCol="0" anchor="ctr" anchorCtr="0" compatLnSpc="1">
            <a:prstTxWarp prst="textNoShape">
              <a:avLst/>
            </a:prstTxWarp>
            <a:noAutofit/>
          </a:bodyPr>
          <a:lstStyle/>
          <a:p>
            <a:pPr marL="11206" algn="ctr" defTabSz="914400"/>
            <a:r>
              <a:rPr lang="en-US" sz="2800" b="1" kern="1200" spc="-4" dirty="0">
                <a:solidFill>
                  <a:schemeClr val="tx1"/>
                </a:solidFill>
                <a:latin typeface="+mj-lt"/>
                <a:ea typeface="+mj-ea"/>
                <a:cs typeface="+mj-cs"/>
              </a:rPr>
              <a:t>Additional Benefits</a:t>
            </a:r>
            <a:r>
              <a:rPr lang="en-US" sz="2800" b="1" kern="1200" spc="-44" dirty="0">
                <a:solidFill>
                  <a:schemeClr val="tx1"/>
                </a:solidFill>
                <a:latin typeface="+mj-lt"/>
                <a:ea typeface="+mj-ea"/>
                <a:cs typeface="+mj-cs"/>
              </a:rPr>
              <a:t> </a:t>
            </a:r>
            <a:r>
              <a:rPr lang="en-US" sz="2800" b="1" kern="1200" spc="4" dirty="0">
                <a:solidFill>
                  <a:schemeClr val="tx1"/>
                </a:solidFill>
                <a:latin typeface="+mj-lt"/>
                <a:ea typeface="+mj-ea"/>
                <a:cs typeface="+mj-cs"/>
              </a:rPr>
              <a:t>of</a:t>
            </a:r>
            <a:r>
              <a:rPr lang="en-US" sz="2800" b="1" kern="1200" spc="-13" dirty="0">
                <a:solidFill>
                  <a:schemeClr val="tx1"/>
                </a:solidFill>
                <a:latin typeface="+mj-lt"/>
                <a:ea typeface="+mj-ea"/>
                <a:cs typeface="+mj-cs"/>
              </a:rPr>
              <a:t> </a:t>
            </a:r>
            <a:r>
              <a:rPr lang="en-US" sz="2800" b="1" spc="-13" dirty="0">
                <a:solidFill>
                  <a:schemeClr val="tx1"/>
                </a:solidFill>
              </a:rPr>
              <a:t>Voluntary Prekindergarten</a:t>
            </a:r>
            <a:r>
              <a:rPr lang="en-US" sz="2800" b="1" kern="1200" spc="-13" dirty="0">
                <a:solidFill>
                  <a:schemeClr val="tx1"/>
                </a:solidFill>
                <a:latin typeface="+mj-lt"/>
                <a:ea typeface="+mj-ea"/>
                <a:cs typeface="+mj-cs"/>
              </a:rPr>
              <a:t> (VPK)</a:t>
            </a:r>
          </a:p>
        </p:txBody>
      </p:sp>
      <p:graphicFrame>
        <p:nvGraphicFramePr>
          <p:cNvPr id="7" name="object 3">
            <a:extLst>
              <a:ext uri="{FF2B5EF4-FFF2-40B4-BE49-F238E27FC236}">
                <a16:creationId xmlns:a16="http://schemas.microsoft.com/office/drawing/2014/main" id="{5F972EE6-6E17-4BED-A0DD-03B4EA6F8D02}"/>
              </a:ext>
            </a:extLst>
          </p:cNvPr>
          <p:cNvGraphicFramePr/>
          <p:nvPr>
            <p:extLst>
              <p:ext uri="{D42A27DB-BD31-4B8C-83A1-F6EECF244321}">
                <p14:modId xmlns:p14="http://schemas.microsoft.com/office/powerpoint/2010/main" val="148982609"/>
              </p:ext>
            </p:extLst>
          </p:nvPr>
        </p:nvGraphicFramePr>
        <p:xfrm>
          <a:off x="945575" y="625117"/>
          <a:ext cx="7817425" cy="5394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1138954"/>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A053E98-AD0E-484E-A15E-3574A7F160AB}"/>
              </a:ext>
            </a:extLst>
          </p:cNvPr>
          <p:cNvSpPr>
            <a:spLocks noGrp="1"/>
          </p:cNvSpPr>
          <p:nvPr>
            <p:ph type="title"/>
          </p:nvPr>
        </p:nvSpPr>
        <p:spPr>
          <a:xfrm>
            <a:off x="76200" y="605896"/>
            <a:ext cx="2913899" cy="5646208"/>
          </a:xfrm>
        </p:spPr>
        <p:txBody>
          <a:bodyPr anchor="ctr">
            <a:normAutofit/>
          </a:bodyPr>
          <a:lstStyle/>
          <a:p>
            <a:r>
              <a:rPr lang="en-US" sz="1600" i="0" dirty="0">
                <a:solidFill>
                  <a:srgbClr val="FFFFFF"/>
                </a:solidFill>
                <a:effectLst/>
                <a:latin typeface="Raleway" pitchFamily="2" charset="0"/>
              </a:rPr>
              <a:t>Let’s look at Florida’s Model </a:t>
            </a:r>
            <a:br>
              <a:rPr lang="en-US" sz="1500" b="0" i="0" dirty="0">
                <a:solidFill>
                  <a:srgbClr val="FFFFFF"/>
                </a:solidFill>
                <a:effectLst/>
                <a:latin typeface="Raleway" pitchFamily="2" charset="0"/>
              </a:rPr>
            </a:br>
            <a:br>
              <a:rPr lang="en-US" sz="1500" b="0" i="0" dirty="0">
                <a:solidFill>
                  <a:srgbClr val="FFFFFF"/>
                </a:solidFill>
                <a:effectLst/>
                <a:latin typeface="Raleway" pitchFamily="2" charset="0"/>
              </a:rPr>
            </a:br>
            <a:r>
              <a:rPr lang="en-US" sz="1500" b="0" i="0" dirty="0">
                <a:solidFill>
                  <a:srgbClr val="FFFFFF"/>
                </a:solidFill>
                <a:effectLst/>
                <a:latin typeface="Raleway" pitchFamily="2" charset="0"/>
              </a:rPr>
              <a:t>Voluntary Prekindergarten (VKP) began as an amendment passed by Florida voters in November 2002, then signed into law in January 2005 with its implementation in August 2005. </a:t>
            </a:r>
            <a:br>
              <a:rPr lang="en-US" sz="1500" dirty="0">
                <a:solidFill>
                  <a:srgbClr val="FFFFFF"/>
                </a:solidFill>
                <a:latin typeface="Raleway" pitchFamily="2" charset="0"/>
              </a:rPr>
            </a:br>
            <a:br>
              <a:rPr lang="en-US" sz="1500" dirty="0">
                <a:solidFill>
                  <a:srgbClr val="FFFFFF"/>
                </a:solidFill>
                <a:latin typeface="Raleway" pitchFamily="2" charset="0"/>
              </a:rPr>
            </a:br>
            <a:r>
              <a:rPr lang="en-US" sz="1500" b="0" i="0" dirty="0">
                <a:solidFill>
                  <a:srgbClr val="FFFFFF"/>
                </a:solidFill>
                <a:effectLst/>
                <a:latin typeface="Raleway" pitchFamily="2" charset="0"/>
              </a:rPr>
              <a:t>The program is enriched with early learning activities, experiences, and high curricula standards to fit each child’s developmental needs. </a:t>
            </a:r>
            <a:br>
              <a:rPr lang="en-US" sz="1500" b="0" i="0" dirty="0">
                <a:solidFill>
                  <a:srgbClr val="FFFFFF"/>
                </a:solidFill>
                <a:effectLst/>
                <a:latin typeface="Raleway" pitchFamily="2" charset="0"/>
              </a:rPr>
            </a:br>
            <a:br>
              <a:rPr lang="en-US" sz="1500" b="0" i="0" dirty="0">
                <a:solidFill>
                  <a:srgbClr val="FFFFFF"/>
                </a:solidFill>
                <a:effectLst/>
                <a:latin typeface="Raleway" pitchFamily="2" charset="0"/>
              </a:rPr>
            </a:br>
            <a:r>
              <a:rPr lang="en-US" sz="1500" b="0" i="0" dirty="0">
                <a:solidFill>
                  <a:srgbClr val="FFFFFF"/>
                </a:solidFill>
                <a:effectLst/>
                <a:latin typeface="Raleway" pitchFamily="2" charset="0"/>
              </a:rPr>
              <a:t>Participation is completely voluntary.</a:t>
            </a:r>
            <a:endParaRPr lang="en-US" sz="1500" dirty="0">
              <a:solidFill>
                <a:srgbClr val="FFFFFF"/>
              </a:solidFill>
            </a:endParaRP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F849AB8-B47E-4285-8617-FD4B262D107A}"/>
              </a:ext>
            </a:extLst>
          </p:cNvPr>
          <p:cNvSpPr>
            <a:spLocks noGrp="1"/>
          </p:cNvSpPr>
          <p:nvPr>
            <p:ph idx="1"/>
          </p:nvPr>
        </p:nvSpPr>
        <p:spPr>
          <a:xfrm>
            <a:off x="3556512" y="605896"/>
            <a:ext cx="4810247" cy="5646208"/>
          </a:xfrm>
        </p:spPr>
        <p:txBody>
          <a:bodyPr anchor="ctr">
            <a:normAutofit/>
          </a:bodyPr>
          <a:lstStyle/>
          <a:p>
            <a:endParaRPr lang="en-US" sz="1600" b="0" i="0" dirty="0">
              <a:effectLst/>
              <a:latin typeface="Raleway" pitchFamily="2" charset="0"/>
            </a:endParaRPr>
          </a:p>
          <a:p>
            <a:r>
              <a:rPr lang="en-US" sz="1600" b="1" dirty="0">
                <a:latin typeface="Raleway" pitchFamily="2" charset="0"/>
              </a:rPr>
              <a:t>Floridian p</a:t>
            </a:r>
            <a:r>
              <a:rPr lang="en-US" sz="1600" b="1" i="0" dirty="0">
                <a:effectLst/>
                <a:latin typeface="Raleway" pitchFamily="2" charset="0"/>
              </a:rPr>
              <a:t>arents can choose from one of the following programs</a:t>
            </a:r>
            <a:r>
              <a:rPr lang="en-US" sz="1600" b="0" i="0" dirty="0">
                <a:effectLst/>
                <a:latin typeface="Raleway" pitchFamily="2" charset="0"/>
              </a:rPr>
              <a:t>:</a:t>
            </a:r>
          </a:p>
          <a:p>
            <a:pPr>
              <a:buFont typeface="Arial" panose="020B0604020202020204" pitchFamily="34" charset="0"/>
              <a:buChar char="•"/>
            </a:pPr>
            <a:r>
              <a:rPr lang="en-US" sz="1600" b="0" i="0" dirty="0">
                <a:effectLst/>
                <a:latin typeface="Raleway" pitchFamily="2" charset="0"/>
              </a:rPr>
              <a:t>School-Year Program: Provides 540 instructional hours, with class sizes of 20 or fewer students. Instructors must hold a Birth through Five Florida Child Care Professional Credential and meet standard background screening requirements.</a:t>
            </a:r>
          </a:p>
          <a:p>
            <a:pPr>
              <a:buFont typeface="Arial" panose="020B0604020202020204" pitchFamily="34" charset="0"/>
              <a:buChar char="•"/>
            </a:pPr>
            <a:r>
              <a:rPr lang="en-US" sz="1600" b="0" i="0" dirty="0">
                <a:effectLst/>
                <a:latin typeface="Raleway" pitchFamily="2" charset="0"/>
              </a:rPr>
              <a:t>Summer Program: Provides 300 instructional hours, with class sizes of 12 or fewer students. </a:t>
            </a:r>
          </a:p>
          <a:p>
            <a:pPr>
              <a:buFont typeface="Arial" panose="020B0604020202020204" pitchFamily="34" charset="0"/>
              <a:buChar char="•"/>
            </a:pPr>
            <a:r>
              <a:rPr lang="en-US" sz="1600" b="0" i="0" dirty="0">
                <a:effectLst/>
                <a:latin typeface="Raleway" pitchFamily="2" charset="0"/>
              </a:rPr>
              <a:t>Specialized Instructional Services Program (SIS): For children with special needs and/or disabilities that have an established Individualized Education Plan (IEP); VPK funding is allocated for an IEP service(s); hours will vary.</a:t>
            </a:r>
          </a:p>
          <a:p>
            <a:r>
              <a:rPr lang="en-US" sz="1600" b="0" i="0" dirty="0">
                <a:effectLst/>
                <a:latin typeface="Raleway" pitchFamily="2" charset="0"/>
              </a:rPr>
              <a:t>For more information, visit the </a:t>
            </a:r>
            <a:r>
              <a:rPr lang="en-US" sz="1600" b="0" i="0" u="none" strike="noStrike" dirty="0">
                <a:effectLst/>
                <a:latin typeface="Raleway" pitchFamily="2" charset="0"/>
                <a:hlinkClick r:id="rId2"/>
              </a:rPr>
              <a:t>Florida Early Learning VPK website</a:t>
            </a:r>
            <a:endParaRPr lang="en-US" sz="1600" b="0" i="0" dirty="0">
              <a:effectLst/>
              <a:latin typeface="Raleway" pitchFamily="2" charset="0"/>
            </a:endParaRPr>
          </a:p>
          <a:p>
            <a:endParaRPr lang="en-US" sz="1600" dirty="0"/>
          </a:p>
        </p:txBody>
      </p:sp>
      <p:sp>
        <p:nvSpPr>
          <p:cNvPr id="4" name="Slide Number Placeholder 3">
            <a:extLst>
              <a:ext uri="{FF2B5EF4-FFF2-40B4-BE49-F238E27FC236}">
                <a16:creationId xmlns:a16="http://schemas.microsoft.com/office/drawing/2014/main" id="{4AF70EF2-0DB9-4348-B4EE-07AA839D8A82}"/>
              </a:ext>
            </a:extLst>
          </p:cNvPr>
          <p:cNvSpPr>
            <a:spLocks noGrp="1"/>
          </p:cNvSpPr>
          <p:nvPr>
            <p:ph type="sldNum" sz="quarter" idx="12"/>
          </p:nvPr>
        </p:nvSpPr>
        <p:spPr>
          <a:xfrm>
            <a:off x="7592291" y="6459785"/>
            <a:ext cx="817071" cy="365125"/>
          </a:xfrm>
        </p:spPr>
        <p:txBody>
          <a:bodyPr>
            <a:normAutofit/>
          </a:bodyPr>
          <a:lstStyle/>
          <a:p>
            <a:pPr>
              <a:spcAft>
                <a:spcPts val="600"/>
              </a:spcAft>
            </a:pPr>
            <a:fld id="{5917CCA9-D21D-419C-8C90-25D65A694871}" type="slidenum">
              <a:rPr lang="en-US" altLang="en-US">
                <a:solidFill>
                  <a:schemeClr val="tx2"/>
                </a:solidFill>
              </a:rPr>
              <a:pPr>
                <a:spcAft>
                  <a:spcPts val="600"/>
                </a:spcAft>
              </a:pPr>
              <a:t>8</a:t>
            </a:fld>
            <a:endParaRPr lang="en-US" altLang="en-US">
              <a:solidFill>
                <a:schemeClr val="tx2"/>
              </a:solidFill>
            </a:endParaRPr>
          </a:p>
        </p:txBody>
      </p:sp>
      <p:pic>
        <p:nvPicPr>
          <p:cNvPr id="2050" name="Picture 2" descr="some alt text">
            <a:extLst>
              <a:ext uri="{FF2B5EF4-FFF2-40B4-BE49-F238E27FC236}">
                <a16:creationId xmlns:a16="http://schemas.microsoft.com/office/drawing/2014/main" id="{17CDD470-A9CF-4105-9C6C-9329AE490B7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701" y="533400"/>
            <a:ext cx="2630125" cy="780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84679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39736"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A053E98-AD0E-484E-A15E-3574A7F160AB}"/>
              </a:ext>
            </a:extLst>
          </p:cNvPr>
          <p:cNvSpPr>
            <a:spLocks noGrp="1"/>
          </p:cNvSpPr>
          <p:nvPr>
            <p:ph type="title"/>
          </p:nvPr>
        </p:nvSpPr>
        <p:spPr>
          <a:xfrm>
            <a:off x="76200" y="605896"/>
            <a:ext cx="2913899" cy="5646208"/>
          </a:xfrm>
        </p:spPr>
        <p:txBody>
          <a:bodyPr anchor="ctr">
            <a:normAutofit/>
          </a:bodyPr>
          <a:lstStyle/>
          <a:p>
            <a:r>
              <a:rPr lang="en-US" sz="1600" i="0" dirty="0">
                <a:solidFill>
                  <a:srgbClr val="FFFFFF"/>
                </a:solidFill>
                <a:effectLst/>
                <a:latin typeface="Raleway" pitchFamily="2" charset="0"/>
              </a:rPr>
              <a:t>Let’s look at </a:t>
            </a:r>
            <a:r>
              <a:rPr lang="en-US" sz="1600" dirty="0">
                <a:solidFill>
                  <a:srgbClr val="FFFFFF"/>
                </a:solidFill>
                <a:latin typeface="Raleway" pitchFamily="2" charset="0"/>
              </a:rPr>
              <a:t>Georgia’s PreK</a:t>
            </a:r>
            <a:r>
              <a:rPr lang="en-US" sz="1600" i="0" dirty="0">
                <a:solidFill>
                  <a:srgbClr val="FFFFFF"/>
                </a:solidFill>
                <a:effectLst/>
                <a:latin typeface="Raleway" pitchFamily="2" charset="0"/>
              </a:rPr>
              <a:t> Model </a:t>
            </a:r>
            <a:br>
              <a:rPr lang="en-US" sz="1600" i="0" dirty="0">
                <a:solidFill>
                  <a:srgbClr val="FFFFFF"/>
                </a:solidFill>
                <a:effectLst/>
                <a:latin typeface="Raleway" pitchFamily="2" charset="0"/>
              </a:rPr>
            </a:br>
            <a:br>
              <a:rPr lang="en-US" sz="1500" b="0" i="0" dirty="0">
                <a:solidFill>
                  <a:srgbClr val="FFFFFF"/>
                </a:solidFill>
                <a:effectLst/>
                <a:latin typeface="Raleway" pitchFamily="2" charset="0"/>
              </a:rPr>
            </a:br>
            <a:br>
              <a:rPr lang="en-US" sz="1500" b="0" i="0" dirty="0">
                <a:solidFill>
                  <a:srgbClr val="FFFFFF"/>
                </a:solidFill>
                <a:effectLst/>
                <a:latin typeface="Raleway" pitchFamily="2" charset="0"/>
              </a:rPr>
            </a:br>
            <a:r>
              <a:rPr lang="en-US" sz="1500" b="0" i="0" dirty="0">
                <a:solidFill>
                  <a:srgbClr val="FFFFFF"/>
                </a:solidFill>
                <a:effectLst/>
                <a:latin typeface="Raleway" pitchFamily="2" charset="0"/>
              </a:rPr>
              <a:t>http://www.decal.ga.gov/Prek/About.aspx</a:t>
            </a:r>
            <a:endParaRPr lang="en-US" sz="1500" dirty="0">
              <a:solidFill>
                <a:srgbClr val="FFFFFF"/>
              </a:solidFill>
            </a:endParaRP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F849AB8-B47E-4285-8617-FD4B262D107A}"/>
              </a:ext>
            </a:extLst>
          </p:cNvPr>
          <p:cNvSpPr>
            <a:spLocks noGrp="1"/>
          </p:cNvSpPr>
          <p:nvPr>
            <p:ph idx="1"/>
          </p:nvPr>
        </p:nvSpPr>
        <p:spPr>
          <a:xfrm>
            <a:off x="3556512" y="605896"/>
            <a:ext cx="4810247" cy="5646208"/>
          </a:xfrm>
        </p:spPr>
        <p:txBody>
          <a:bodyPr anchor="ctr">
            <a:normAutofit fontScale="92500" lnSpcReduction="20000"/>
          </a:bodyPr>
          <a:lstStyle/>
          <a:p>
            <a:pPr algn="l" fontAlgn="base"/>
            <a:r>
              <a:rPr lang="en-US" sz="1400" b="1" i="0" dirty="0">
                <a:solidFill>
                  <a:srgbClr val="666666"/>
                </a:solidFill>
                <a:effectLst/>
                <a:latin typeface="Gill Sans"/>
              </a:rPr>
              <a:t>What is Georgia's Pre-K Program?</a:t>
            </a:r>
          </a:p>
          <a:p>
            <a:pPr algn="l" fontAlgn="base"/>
            <a:r>
              <a:rPr lang="en-US" sz="1400" b="0" i="0" dirty="0">
                <a:solidFill>
                  <a:srgbClr val="666666"/>
                </a:solidFill>
                <a:effectLst/>
                <a:latin typeface="Gill Sans"/>
              </a:rPr>
              <a:t>Georgia's Pre-K Program is a lottery funded educational program for Georgia's four-year-</a:t>
            </a:r>
            <a:r>
              <a:rPr lang="en-US" sz="1400" b="0" i="0" dirty="0" err="1">
                <a:solidFill>
                  <a:srgbClr val="666666"/>
                </a:solidFill>
                <a:effectLst/>
                <a:latin typeface="Gill Sans"/>
              </a:rPr>
              <a:t>olds</a:t>
            </a:r>
            <a:r>
              <a:rPr lang="en-US" sz="1400" b="0" i="0" dirty="0">
                <a:solidFill>
                  <a:srgbClr val="666666"/>
                </a:solidFill>
                <a:effectLst/>
                <a:latin typeface="Gill Sans"/>
              </a:rPr>
              <a:t> to prepare children for Kindergarten.</a:t>
            </a:r>
          </a:p>
          <a:p>
            <a:pPr algn="l" fontAlgn="base"/>
            <a:r>
              <a:rPr lang="en-US" sz="1400" b="1" i="0" dirty="0">
                <a:solidFill>
                  <a:srgbClr val="666666"/>
                </a:solidFill>
                <a:effectLst/>
                <a:latin typeface="Gill Sans"/>
              </a:rPr>
              <a:t>Who is eligible for Georgia's Pre-K Program?</a:t>
            </a:r>
          </a:p>
          <a:p>
            <a:pPr algn="l" fontAlgn="base"/>
            <a:r>
              <a:rPr lang="en-US" sz="1400" b="0" i="0" dirty="0">
                <a:solidFill>
                  <a:srgbClr val="666666"/>
                </a:solidFill>
                <a:effectLst/>
                <a:latin typeface="Gill Sans"/>
              </a:rPr>
              <a:t>Children four years of age on September 1 of the current school year who are Georgia residents are eligible to attend Georgia's Pre-K Program during this school year. Georgia’s Pre-K Program is voluntary for families and for providers.</a:t>
            </a:r>
          </a:p>
          <a:p>
            <a:pPr algn="l" fontAlgn="base"/>
            <a:r>
              <a:rPr lang="en-US" sz="1400" b="0" i="0" dirty="0">
                <a:solidFill>
                  <a:srgbClr val="666666"/>
                </a:solidFill>
                <a:effectLst/>
                <a:latin typeface="Gill Sans"/>
              </a:rPr>
              <a:t>Because participation in Georgia's Pre-K Program is voluntary for public schools and for private child development centers, there may not be enough spaces in every community for all four-year-</a:t>
            </a:r>
            <a:r>
              <a:rPr lang="en-US" sz="1400" b="0" i="0" dirty="0" err="1">
                <a:solidFill>
                  <a:srgbClr val="666666"/>
                </a:solidFill>
                <a:effectLst/>
                <a:latin typeface="Gill Sans"/>
              </a:rPr>
              <a:t>olds</a:t>
            </a:r>
            <a:r>
              <a:rPr lang="en-US" sz="1400" b="0" i="0" dirty="0">
                <a:solidFill>
                  <a:srgbClr val="666666"/>
                </a:solidFill>
                <a:effectLst/>
                <a:latin typeface="Gill Sans"/>
              </a:rPr>
              <a:t> who wish to participate. Every effort will be made to contract with eligible centers to create enough spaces for children who want to attend OR to match children with available spaces in other Georgia’s Pre-K Program providers in the area.</a:t>
            </a:r>
          </a:p>
          <a:p>
            <a:pPr algn="l" fontAlgn="base"/>
            <a:r>
              <a:rPr lang="en-US" sz="1400" b="0" i="0" dirty="0">
                <a:solidFill>
                  <a:srgbClr val="666666"/>
                </a:solidFill>
                <a:effectLst/>
                <a:latin typeface="Gill Sans"/>
              </a:rPr>
              <a:t>For additional information about eligibility and enrolling a child in Georgia's Pre-K Program please visit the </a:t>
            </a:r>
            <a:r>
              <a:rPr lang="en-US" sz="1400" b="0" i="0" u="none" strike="noStrike" dirty="0">
                <a:solidFill>
                  <a:srgbClr val="337AB7"/>
                </a:solidFill>
                <a:effectLst/>
                <a:latin typeface="Gill Sans"/>
                <a:hlinkClick r:id="rId2"/>
              </a:rPr>
              <a:t>Enrolling in Pre-K page</a:t>
            </a:r>
            <a:r>
              <a:rPr lang="en-US" sz="1400" b="0" i="0" dirty="0">
                <a:solidFill>
                  <a:srgbClr val="666666"/>
                </a:solidFill>
                <a:effectLst/>
                <a:latin typeface="Gill Sans"/>
              </a:rPr>
              <a:t>.</a:t>
            </a:r>
          </a:p>
          <a:p>
            <a:pPr algn="l" fontAlgn="base"/>
            <a:r>
              <a:rPr lang="en-US" sz="1400" b="1" i="0" dirty="0">
                <a:solidFill>
                  <a:srgbClr val="666666"/>
                </a:solidFill>
                <a:effectLst/>
                <a:latin typeface="Gill Sans"/>
              </a:rPr>
              <a:t>When are the programs offered?</a:t>
            </a:r>
          </a:p>
          <a:p>
            <a:pPr algn="l" fontAlgn="base"/>
            <a:r>
              <a:rPr lang="en-US" sz="1400" b="0" i="0" dirty="0">
                <a:solidFill>
                  <a:srgbClr val="666666"/>
                </a:solidFill>
                <a:effectLst/>
                <a:latin typeface="Gill Sans"/>
              </a:rPr>
              <a:t>Pre-K programs usually operate on the regular school system calendar for the length of a typical school day. Programs may be offered at local public schools or through private providers of preschool services.</a:t>
            </a:r>
          </a:p>
          <a:p>
            <a:pPr algn="l" fontAlgn="base"/>
            <a:r>
              <a:rPr lang="en-US" sz="1400" b="0" i="0" dirty="0">
                <a:solidFill>
                  <a:srgbClr val="666666"/>
                </a:solidFill>
                <a:effectLst/>
                <a:latin typeface="Gill Sans"/>
              </a:rPr>
              <a:t>Extended day services beyond the 6.5 hour instructional day (before- and after-school care) may be available. Parents should contact their prekindergarten program provider to learn if these services are offered.</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AF70EF2-0DB9-4348-B4EE-07AA839D8A82}"/>
              </a:ext>
            </a:extLst>
          </p:cNvPr>
          <p:cNvSpPr>
            <a:spLocks noGrp="1"/>
          </p:cNvSpPr>
          <p:nvPr>
            <p:ph type="sldNum" sz="quarter" idx="12"/>
          </p:nvPr>
        </p:nvSpPr>
        <p:spPr>
          <a:xfrm>
            <a:off x="7592291" y="6459785"/>
            <a:ext cx="817071" cy="365125"/>
          </a:xfrm>
        </p:spPr>
        <p:txBody>
          <a:bodyPr>
            <a:normAutofit/>
          </a:bodyPr>
          <a:lstStyle/>
          <a:p>
            <a:pPr>
              <a:spcAft>
                <a:spcPts val="600"/>
              </a:spcAft>
            </a:pPr>
            <a:fld id="{5917CCA9-D21D-419C-8C90-25D65A694871}" type="slidenum">
              <a:rPr lang="en-US" altLang="en-US">
                <a:solidFill>
                  <a:schemeClr val="tx2"/>
                </a:solidFill>
              </a:rPr>
              <a:pPr>
                <a:spcAft>
                  <a:spcPts val="600"/>
                </a:spcAft>
              </a:pPr>
              <a:t>9</a:t>
            </a:fld>
            <a:endParaRPr lang="en-US" altLang="en-US">
              <a:solidFill>
                <a:schemeClr val="tx2"/>
              </a:solidFill>
            </a:endParaRPr>
          </a:p>
        </p:txBody>
      </p:sp>
      <p:pic>
        <p:nvPicPr>
          <p:cNvPr id="1026" name="Picture 2" descr="Bright from the Start">
            <a:extLst>
              <a:ext uri="{FF2B5EF4-FFF2-40B4-BE49-F238E27FC236}">
                <a16:creationId xmlns:a16="http://schemas.microsoft.com/office/drawing/2014/main" id="{D241DB75-EB93-4FF5-BEB6-9C13C76E26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19200"/>
            <a:ext cx="2628900" cy="92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561007"/>
      </p:ext>
    </p:extLst>
  </p:cSld>
  <p:clrMapOvr>
    <a:masterClrMapping/>
  </p:clrMapOvr>
  <p:transition spd="med">
    <p:fade/>
  </p:transition>
</p:sld>
</file>

<file path=ppt/theme/theme1.xml><?xml version="1.0" encoding="utf-8"?>
<a:theme xmlns:a="http://schemas.openxmlformats.org/drawingml/2006/main" name="Retrospec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30BC4F13678984292A8FE1C4FED222A" ma:contentTypeVersion="9" ma:contentTypeDescription="Create a new document." ma:contentTypeScope="" ma:versionID="b8d5c5f537d05953e6710eebfbad7bda">
  <xsd:schema xmlns:xsd="http://www.w3.org/2001/XMLSchema" xmlns:xs="http://www.w3.org/2001/XMLSchema" xmlns:p="http://schemas.microsoft.com/office/2006/metadata/properties" xmlns:ns3="86825eb7-c112-4218-9acc-bdd5b6c1a208" targetNamespace="http://schemas.microsoft.com/office/2006/metadata/properties" ma:root="true" ma:fieldsID="bce7940e8727e2ab6e129132ca44b9eb" ns3:_="">
    <xsd:import namespace="86825eb7-c112-4218-9acc-bdd5b6c1a20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825eb7-c112-4218-9acc-bdd5b6c1a2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06BAD4-EE52-4E59-ACC0-8A57921E2FA0}">
  <ds:schemaRefs>
    <ds:schemaRef ds:uri="http://schemas.microsoft.com/office/2006/documentManagement/types"/>
    <ds:schemaRef ds:uri="86825eb7-c112-4218-9acc-bdd5b6c1a208"/>
    <ds:schemaRef ds:uri="http://purl.org/dc/dcmitype/"/>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507E4986-DDA8-405E-82F3-F73776EA29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825eb7-c112-4218-9acc-bdd5b6c1a2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89FAEF-3226-4726-9D44-BFD45FE793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6143</TotalTime>
  <Words>2770</Words>
  <Application>Microsoft Office PowerPoint</Application>
  <PresentationFormat>On-screen Show (4:3)</PresentationFormat>
  <Paragraphs>170</Paragraphs>
  <Slides>24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Gill Sans</vt:lpstr>
      <vt:lpstr>Raleway</vt:lpstr>
      <vt:lpstr>Roboto</vt:lpstr>
      <vt:lpstr>Symbol</vt:lpstr>
      <vt:lpstr>Retrospect</vt:lpstr>
      <vt:lpstr>Wisconsin families along with our economy will benefit from  a sensible  Mixed Delivery System  for   Voluntary Prekindergarten</vt:lpstr>
      <vt:lpstr>The Ask</vt:lpstr>
      <vt:lpstr>Mixed Delivery System</vt:lpstr>
      <vt:lpstr>A Mixed Delivery System is a Win for Children</vt:lpstr>
      <vt:lpstr>A Mixed Delivery System is a Win for Families</vt:lpstr>
      <vt:lpstr>A Mixed Delivery System is a Win for Child Care Providers</vt:lpstr>
      <vt:lpstr>Additional Benefits of Voluntary Prekindergarten (VPK)</vt:lpstr>
      <vt:lpstr>Let’s look at Florida’s Model   Voluntary Prekindergarten (VKP) began as an amendment passed by Florida voters in November 2002, then signed into law in January 2005 with its implementation in August 2005.   The program is enriched with early learning activities, experiences, and high curricula standards to fit each child’s developmental needs.   Participation is completely voluntary.</vt:lpstr>
      <vt:lpstr>Let’s look at Georgia’s PreK Model    http://www.decal.ga.gov/Prek/About.aspx</vt:lpstr>
      <vt:lpstr>Both Florida and Georgia’s VPreK Models consolidate Early Childhood services and protect child care availability throughout the state.   </vt:lpstr>
      <vt:lpstr>  Wisconsin Technical Colleges offer an exceptional  Early Childhood Associate Degree Program  A Child Development Associate Degree is a focused early childhood Credential. Wisconsin’s Technical Colleges provide a more comprehensive  curriculum than the CDA used in Florida.  Florida has already proven that a specialized Associate Degree (Birth-8-years) Early Childhood Degree is  well-suited to teach preschool.    </vt:lpstr>
      <vt:lpstr>Quality Instruction (Florida) VPK programs must deliver high quality instruction including</vt:lpstr>
      <vt:lpstr>Cost Benefits of VPK</vt:lpstr>
      <vt:lpstr>PowerPoint Presentation</vt:lpstr>
      <vt:lpstr>Unintended consequences of a poorly designed system without robust private provider participation</vt:lpstr>
      <vt:lpstr>How do we agree on what is best practice? </vt:lpstr>
      <vt:lpstr>Families will have peace of mind knowing their child attends a high-quality Early Learning Educational Program</vt:lpstr>
      <vt:lpstr> The advantages of a VPK Mixed Delivery System to Child Care Programs:</vt:lpstr>
      <vt:lpstr>How is the Mixed Delivery System Different than the Current PreK Collaboration with Public Schools?</vt:lpstr>
      <vt:lpstr>Wisconsin Already has the Mixed Delivery System Infrastructure in Place  </vt:lpstr>
      <vt:lpstr> Attracts Young Economic Talent to Wisconsin  Allows Parental Choice for Early Childhood Education  Preserves the Workforce Child Care Needs  </vt:lpstr>
      <vt:lpstr>Northeast Wisconsin Technical collage Early Childhood Education Associate Degree</vt:lpstr>
      <vt:lpstr>Links for additional information </vt:lpstr>
      <vt:lpstr>Mixed Delivery Supporters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Care and Education Consortium Board Meeting February 24-25, 2021</dc:title>
  <dc:creator>Jake Stewart</dc:creator>
  <cp:lastModifiedBy>joan beck</cp:lastModifiedBy>
  <cp:revision>74</cp:revision>
  <cp:lastPrinted>2021-06-16T18:16:49Z</cp:lastPrinted>
  <dcterms:created xsi:type="dcterms:W3CDTF">2021-02-24T11:24:23Z</dcterms:created>
  <dcterms:modified xsi:type="dcterms:W3CDTF">2022-08-10T17:06:31Z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0x010100230BC4F13678984292A8FE1C4FED222A</vt:lpwstr>
  </property>
</Properties>
</file>